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22" r:id="rId2"/>
    <p:sldId id="321" r:id="rId3"/>
    <p:sldId id="293" r:id="rId4"/>
    <p:sldId id="324" r:id="rId5"/>
    <p:sldId id="325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CF3"/>
    <a:srgbClr val="DAE1EE"/>
    <a:srgbClr val="FDD661"/>
    <a:srgbClr val="F26A21"/>
    <a:srgbClr val="FFCC3B"/>
    <a:srgbClr val="FFC20E"/>
    <a:srgbClr val="FFE670"/>
    <a:srgbClr val="0058AB"/>
    <a:srgbClr val="B0A218"/>
    <a:srgbClr val="E7D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76730" autoAdjust="0"/>
  </p:normalViewPr>
  <p:slideViewPr>
    <p:cSldViewPr snapToGrid="0">
      <p:cViewPr varScale="1">
        <p:scale>
          <a:sx n="52" d="100"/>
          <a:sy n="52" d="100"/>
        </p:scale>
        <p:origin x="115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E5101-B2BA-4DFD-9839-AD6980171C5B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0D758-4A4E-4ED7-AC72-E6927E499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099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Hello! I’m</a:t>
            </a:r>
            <a:r>
              <a:rPr kumimoji="1" lang="en-US" altLang="ja-JP" baseline="0" dirty="0" smtClean="0"/>
              <a:t> Saki Ito.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90D758-4A4E-4ED7-AC72-E6927E499C5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544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 live</a:t>
            </a:r>
            <a:r>
              <a:rPr kumimoji="1" lang="en-US" altLang="ja-JP" baseline="0" dirty="0" smtClean="0"/>
              <a:t> in </a:t>
            </a:r>
            <a:r>
              <a:rPr kumimoji="1" lang="en-US" altLang="ja-JP" baseline="0" dirty="0" err="1" smtClean="0"/>
              <a:t>Kayonza</a:t>
            </a:r>
            <a:r>
              <a:rPr kumimoji="1" lang="en-US" altLang="ja-JP" baseline="0" dirty="0" smtClean="0"/>
              <a:t> district, eastern region of Rwanda. This are is short of water. Women and children get water from spring water or water from wells, which are far from their houses.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Kids get water far from their house by walking a mountain path.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have to make many round trips with 10L tank. </a:t>
            </a:r>
            <a:endParaRPr kumimoji="1" lang="en-US" altLang="ja-JP" baseline="0" dirty="0" smtClean="0"/>
          </a:p>
          <a:p>
            <a:r>
              <a:rPr kumimoji="1" lang="en-US" altLang="ja-JP" baseline="0" dirty="0" smtClean="0"/>
              <a:t>Rwanda is called “Thousand of hills”. 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unflower and banana field spread out as far as the eye can see. that’s wonderful.</a:t>
            </a:r>
          </a:p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climate there is comfortable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throughout the year, so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often take a walk and enjoy communication with local people on weekend.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(Learning local language struggles to me though…)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0D758-4A4E-4ED7-AC72-E6927E499C5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4452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many hand pump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style wells in my place. They are built by f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oreign aids. </a:t>
            </a:r>
          </a:p>
          <a:p>
            <a:pPr lvl="0"/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when they are broken,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they don’t know how to fix them, and they are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often abandoned. </a:t>
            </a:r>
          </a:p>
          <a:p>
            <a:pPr lvl="0"/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have to go far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away to get water, or they drink dirty water getting from a river flowing nearby.</a:t>
            </a:r>
          </a:p>
          <a:p>
            <a:pPr lvl="0"/>
            <a:endParaRPr kumimoji="1" lang="en-US" altLang="ja-JP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improve this situation, I support to fix the hand pumps and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water quality to focus their attention to water safety.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I go to the villages, some villagers say “Give me money.” But the support like giving things or money will not last long and same problems can happen.</a:t>
            </a:r>
          </a:p>
          <a:p>
            <a:pPr lvl="0"/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I advice them to think how they can gather enough money to fix hand pumps.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difficult and some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times they almost give up. I encourage them and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 very happy to see the happy faces of people when the water run through again from the hand pump.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0D758-4A4E-4ED7-AC72-E6927E499C5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262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check various polluted substances, and tell villagers to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 their attention to water safety.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0D758-4A4E-4ED7-AC72-E6927E499C5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47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Hand washing workshop…Firstly kids</a:t>
            </a:r>
            <a:r>
              <a:rPr kumimoji="1" lang="en-US" altLang="ja-JP" baseline="0" dirty="0" smtClean="0"/>
              <a:t> wash their hands by themselves. After that, We check the part that they can’t wash  and t</a:t>
            </a:r>
            <a:r>
              <a:rPr kumimoji="1" lang="en-US" altLang="ja-JP" dirty="0" smtClean="0"/>
              <a:t>each</a:t>
            </a:r>
            <a:r>
              <a:rPr kumimoji="1" lang="en-US" altLang="ja-JP" baseline="0" dirty="0" smtClean="0"/>
              <a:t> a right way wash their hands.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Training in water committee…To manage the pumps by themselves, we made a committee. This photo was taken when I explained their roles.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0D758-4A4E-4ED7-AC72-E6927E499C5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100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89DF-5E08-4990-9660-673A3A7BFC3E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DFFC-A084-4AA9-96E2-6C25BE30B7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28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89DF-5E08-4990-9660-673A3A7BFC3E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DFFC-A084-4AA9-96E2-6C25BE30B7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34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89DF-5E08-4990-9660-673A3A7BFC3E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DFFC-A084-4AA9-96E2-6C25BE30B7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68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89DF-5E08-4990-9660-673A3A7BFC3E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DFFC-A084-4AA9-96E2-6C25BE30B7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882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89DF-5E08-4990-9660-673A3A7BFC3E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DFFC-A084-4AA9-96E2-6C25BE30B7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674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89DF-5E08-4990-9660-673A3A7BFC3E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DFFC-A084-4AA9-96E2-6C25BE30B7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646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89DF-5E08-4990-9660-673A3A7BFC3E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DFFC-A084-4AA9-96E2-6C25BE30B7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43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89DF-5E08-4990-9660-673A3A7BFC3E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DFFC-A084-4AA9-96E2-6C25BE30B7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72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89DF-5E08-4990-9660-673A3A7BFC3E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DFFC-A084-4AA9-96E2-6C25BE30B7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30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89DF-5E08-4990-9660-673A3A7BFC3E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DFFC-A084-4AA9-96E2-6C25BE30B7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94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89DF-5E08-4990-9660-673A3A7BFC3E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DFFC-A084-4AA9-96E2-6C25BE30B7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16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689DF-5E08-4990-9660-673A3A7BFC3E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ADFFC-A084-4AA9-96E2-6C25BE30B7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276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748159" y="1590675"/>
            <a:ext cx="4478339" cy="4762009"/>
            <a:chOff x="2738621" y="1465980"/>
            <a:chExt cx="4478339" cy="4762009"/>
          </a:xfrm>
        </p:grpSpPr>
        <p:sp>
          <p:nvSpPr>
            <p:cNvPr id="14" name="Freeform 102"/>
            <p:cNvSpPr>
              <a:spLocks/>
            </p:cNvSpPr>
            <p:nvPr/>
          </p:nvSpPr>
          <p:spPr bwMode="auto">
            <a:xfrm>
              <a:off x="6530683" y="4696542"/>
              <a:ext cx="454269" cy="879291"/>
            </a:xfrm>
            <a:custGeom>
              <a:avLst/>
              <a:gdLst>
                <a:gd name="T0" fmla="*/ 26 w 197"/>
                <a:gd name="T1" fmla="*/ 132 h 382"/>
                <a:gd name="T2" fmla="*/ 71 w 197"/>
                <a:gd name="T3" fmla="*/ 95 h 382"/>
                <a:gd name="T4" fmla="*/ 120 w 197"/>
                <a:gd name="T5" fmla="*/ 54 h 382"/>
                <a:gd name="T6" fmla="*/ 141 w 197"/>
                <a:gd name="T7" fmla="*/ 31 h 382"/>
                <a:gd name="T8" fmla="*/ 154 w 197"/>
                <a:gd name="T9" fmla="*/ 0 h 382"/>
                <a:gd name="T10" fmla="*/ 160 w 197"/>
                <a:gd name="T11" fmla="*/ 0 h 382"/>
                <a:gd name="T12" fmla="*/ 180 w 197"/>
                <a:gd name="T13" fmla="*/ 46 h 382"/>
                <a:gd name="T14" fmla="*/ 188 w 197"/>
                <a:gd name="T15" fmla="*/ 104 h 382"/>
                <a:gd name="T16" fmla="*/ 173 w 197"/>
                <a:gd name="T17" fmla="*/ 93 h 382"/>
                <a:gd name="T18" fmla="*/ 136 w 197"/>
                <a:gd name="T19" fmla="*/ 242 h 382"/>
                <a:gd name="T20" fmla="*/ 127 w 197"/>
                <a:gd name="T21" fmla="*/ 278 h 382"/>
                <a:gd name="T22" fmla="*/ 102 w 197"/>
                <a:gd name="T23" fmla="*/ 350 h 382"/>
                <a:gd name="T24" fmla="*/ 83 w 197"/>
                <a:gd name="T25" fmla="*/ 370 h 382"/>
                <a:gd name="T26" fmla="*/ 51 w 197"/>
                <a:gd name="T27" fmla="*/ 382 h 382"/>
                <a:gd name="T28" fmla="*/ 9 w 197"/>
                <a:gd name="T29" fmla="*/ 329 h 382"/>
                <a:gd name="T30" fmla="*/ 10 w 197"/>
                <a:gd name="T31" fmla="*/ 311 h 382"/>
                <a:gd name="T32" fmla="*/ 3 w 197"/>
                <a:gd name="T33" fmla="*/ 293 h 382"/>
                <a:gd name="T34" fmla="*/ 6 w 197"/>
                <a:gd name="T35" fmla="*/ 259 h 382"/>
                <a:gd name="T36" fmla="*/ 22 w 197"/>
                <a:gd name="T37" fmla="*/ 244 h 382"/>
                <a:gd name="T38" fmla="*/ 28 w 197"/>
                <a:gd name="T39" fmla="*/ 222 h 382"/>
                <a:gd name="T40" fmla="*/ 21 w 197"/>
                <a:gd name="T41" fmla="*/ 186 h 382"/>
                <a:gd name="T42" fmla="*/ 26 w 197"/>
                <a:gd name="T43" fmla="*/ 13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7" h="382">
                  <a:moveTo>
                    <a:pt x="26" y="132"/>
                  </a:moveTo>
                  <a:cubicBezTo>
                    <a:pt x="38" y="111"/>
                    <a:pt x="48" y="104"/>
                    <a:pt x="71" y="95"/>
                  </a:cubicBezTo>
                  <a:cubicBezTo>
                    <a:pt x="99" y="86"/>
                    <a:pt x="107" y="79"/>
                    <a:pt x="120" y="54"/>
                  </a:cubicBezTo>
                  <a:cubicBezTo>
                    <a:pt x="126" y="43"/>
                    <a:pt x="133" y="40"/>
                    <a:pt x="141" y="31"/>
                  </a:cubicBezTo>
                  <a:cubicBezTo>
                    <a:pt x="146" y="26"/>
                    <a:pt x="150" y="2"/>
                    <a:pt x="154" y="0"/>
                  </a:cubicBezTo>
                  <a:cubicBezTo>
                    <a:pt x="156" y="0"/>
                    <a:pt x="158" y="0"/>
                    <a:pt x="160" y="0"/>
                  </a:cubicBezTo>
                  <a:cubicBezTo>
                    <a:pt x="163" y="1"/>
                    <a:pt x="178" y="42"/>
                    <a:pt x="180" y="46"/>
                  </a:cubicBezTo>
                  <a:cubicBezTo>
                    <a:pt x="188" y="64"/>
                    <a:pt x="197" y="86"/>
                    <a:pt x="188" y="104"/>
                  </a:cubicBezTo>
                  <a:cubicBezTo>
                    <a:pt x="183" y="100"/>
                    <a:pt x="179" y="95"/>
                    <a:pt x="173" y="93"/>
                  </a:cubicBezTo>
                  <a:cubicBezTo>
                    <a:pt x="185" y="96"/>
                    <a:pt x="140" y="229"/>
                    <a:pt x="136" y="242"/>
                  </a:cubicBezTo>
                  <a:cubicBezTo>
                    <a:pt x="133" y="254"/>
                    <a:pt x="132" y="266"/>
                    <a:pt x="127" y="278"/>
                  </a:cubicBezTo>
                  <a:cubicBezTo>
                    <a:pt x="118" y="300"/>
                    <a:pt x="110" y="326"/>
                    <a:pt x="102" y="350"/>
                  </a:cubicBezTo>
                  <a:cubicBezTo>
                    <a:pt x="95" y="366"/>
                    <a:pt x="97" y="364"/>
                    <a:pt x="83" y="370"/>
                  </a:cubicBezTo>
                  <a:cubicBezTo>
                    <a:pt x="75" y="373"/>
                    <a:pt x="59" y="382"/>
                    <a:pt x="51" y="382"/>
                  </a:cubicBezTo>
                  <a:cubicBezTo>
                    <a:pt x="26" y="381"/>
                    <a:pt x="11" y="351"/>
                    <a:pt x="9" y="329"/>
                  </a:cubicBezTo>
                  <a:cubicBezTo>
                    <a:pt x="8" y="323"/>
                    <a:pt x="10" y="317"/>
                    <a:pt x="10" y="311"/>
                  </a:cubicBezTo>
                  <a:cubicBezTo>
                    <a:pt x="9" y="303"/>
                    <a:pt x="5" y="301"/>
                    <a:pt x="3" y="293"/>
                  </a:cubicBezTo>
                  <a:cubicBezTo>
                    <a:pt x="0" y="283"/>
                    <a:pt x="0" y="268"/>
                    <a:pt x="6" y="259"/>
                  </a:cubicBezTo>
                  <a:cubicBezTo>
                    <a:pt x="10" y="253"/>
                    <a:pt x="18" y="251"/>
                    <a:pt x="22" y="244"/>
                  </a:cubicBezTo>
                  <a:cubicBezTo>
                    <a:pt x="25" y="237"/>
                    <a:pt x="26" y="229"/>
                    <a:pt x="28" y="222"/>
                  </a:cubicBezTo>
                  <a:cubicBezTo>
                    <a:pt x="32" y="206"/>
                    <a:pt x="27" y="200"/>
                    <a:pt x="21" y="186"/>
                  </a:cubicBezTo>
                  <a:cubicBezTo>
                    <a:pt x="15" y="167"/>
                    <a:pt x="16" y="150"/>
                    <a:pt x="26" y="13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16" name="Freeform 106"/>
            <p:cNvSpPr>
              <a:spLocks/>
            </p:cNvSpPr>
            <p:nvPr/>
          </p:nvSpPr>
          <p:spPr bwMode="auto">
            <a:xfrm>
              <a:off x="7147747" y="3153396"/>
              <a:ext cx="69213" cy="32169"/>
            </a:xfrm>
            <a:custGeom>
              <a:avLst/>
              <a:gdLst>
                <a:gd name="T0" fmla="*/ 30 w 30"/>
                <a:gd name="T1" fmla="*/ 6 h 14"/>
                <a:gd name="T2" fmla="*/ 15 w 30"/>
                <a:gd name="T3" fmla="*/ 13 h 14"/>
                <a:gd name="T4" fmla="*/ 8 w 30"/>
                <a:gd name="T5" fmla="*/ 13 h 14"/>
                <a:gd name="T6" fmla="*/ 6 w 30"/>
                <a:gd name="T7" fmla="*/ 9 h 14"/>
                <a:gd name="T8" fmla="*/ 2 w 30"/>
                <a:gd name="T9" fmla="*/ 9 h 14"/>
                <a:gd name="T10" fmla="*/ 5 w 30"/>
                <a:gd name="T11" fmla="*/ 2 h 14"/>
                <a:gd name="T12" fmla="*/ 13 w 30"/>
                <a:gd name="T13" fmla="*/ 4 h 14"/>
                <a:gd name="T14" fmla="*/ 22 w 30"/>
                <a:gd name="T15" fmla="*/ 3 h 14"/>
                <a:gd name="T16" fmla="*/ 30 w 30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4">
                  <a:moveTo>
                    <a:pt x="30" y="6"/>
                  </a:moveTo>
                  <a:cubicBezTo>
                    <a:pt x="29" y="11"/>
                    <a:pt x="19" y="12"/>
                    <a:pt x="15" y="13"/>
                  </a:cubicBezTo>
                  <a:cubicBezTo>
                    <a:pt x="13" y="13"/>
                    <a:pt x="10" y="14"/>
                    <a:pt x="8" y="13"/>
                  </a:cubicBezTo>
                  <a:cubicBezTo>
                    <a:pt x="6" y="12"/>
                    <a:pt x="7" y="10"/>
                    <a:pt x="6" y="9"/>
                  </a:cubicBezTo>
                  <a:cubicBezTo>
                    <a:pt x="5" y="9"/>
                    <a:pt x="2" y="10"/>
                    <a:pt x="2" y="9"/>
                  </a:cubicBezTo>
                  <a:cubicBezTo>
                    <a:pt x="0" y="6"/>
                    <a:pt x="2" y="3"/>
                    <a:pt x="5" y="2"/>
                  </a:cubicBezTo>
                  <a:cubicBezTo>
                    <a:pt x="9" y="0"/>
                    <a:pt x="10" y="3"/>
                    <a:pt x="13" y="4"/>
                  </a:cubicBezTo>
                  <a:cubicBezTo>
                    <a:pt x="17" y="5"/>
                    <a:pt x="20" y="2"/>
                    <a:pt x="22" y="3"/>
                  </a:cubicBezTo>
                  <a:cubicBezTo>
                    <a:pt x="26" y="3"/>
                    <a:pt x="27" y="5"/>
                    <a:pt x="30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17" name="Freeform 134"/>
            <p:cNvSpPr>
              <a:spLocks/>
            </p:cNvSpPr>
            <p:nvPr/>
          </p:nvSpPr>
          <p:spPr bwMode="auto">
            <a:xfrm>
              <a:off x="4388998" y="3712945"/>
              <a:ext cx="39967" cy="43867"/>
            </a:xfrm>
            <a:custGeom>
              <a:avLst/>
              <a:gdLst>
                <a:gd name="T0" fmla="*/ 6 w 17"/>
                <a:gd name="T1" fmla="*/ 15 h 19"/>
                <a:gd name="T2" fmla="*/ 0 w 17"/>
                <a:gd name="T3" fmla="*/ 11 h 19"/>
                <a:gd name="T4" fmla="*/ 3 w 17"/>
                <a:gd name="T5" fmla="*/ 8 h 19"/>
                <a:gd name="T6" fmla="*/ 11 w 17"/>
                <a:gd name="T7" fmla="*/ 0 h 19"/>
                <a:gd name="T8" fmla="*/ 12 w 17"/>
                <a:gd name="T9" fmla="*/ 8 h 19"/>
                <a:gd name="T10" fmla="*/ 5 w 17"/>
                <a:gd name="T1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">
                  <a:moveTo>
                    <a:pt x="6" y="15"/>
                  </a:moveTo>
                  <a:cubicBezTo>
                    <a:pt x="5" y="15"/>
                    <a:pt x="1" y="12"/>
                    <a:pt x="0" y="11"/>
                  </a:cubicBezTo>
                  <a:cubicBezTo>
                    <a:pt x="0" y="9"/>
                    <a:pt x="2" y="9"/>
                    <a:pt x="3" y="8"/>
                  </a:cubicBezTo>
                  <a:cubicBezTo>
                    <a:pt x="5" y="5"/>
                    <a:pt x="7" y="1"/>
                    <a:pt x="11" y="0"/>
                  </a:cubicBezTo>
                  <a:cubicBezTo>
                    <a:pt x="17" y="0"/>
                    <a:pt x="13" y="5"/>
                    <a:pt x="12" y="8"/>
                  </a:cubicBezTo>
                  <a:cubicBezTo>
                    <a:pt x="11" y="10"/>
                    <a:pt x="9" y="19"/>
                    <a:pt x="5" y="15"/>
                  </a:cubicBezTo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18" name="Freeform 135"/>
            <p:cNvSpPr>
              <a:spLocks/>
            </p:cNvSpPr>
            <p:nvPr/>
          </p:nvSpPr>
          <p:spPr bwMode="auto">
            <a:xfrm>
              <a:off x="4319785" y="3837724"/>
              <a:ext cx="11699" cy="13648"/>
            </a:xfrm>
            <a:custGeom>
              <a:avLst/>
              <a:gdLst>
                <a:gd name="T0" fmla="*/ 2 w 5"/>
                <a:gd name="T1" fmla="*/ 5 h 6"/>
                <a:gd name="T2" fmla="*/ 3 w 5"/>
                <a:gd name="T3" fmla="*/ 0 h 6"/>
                <a:gd name="T4" fmla="*/ 5 w 5"/>
                <a:gd name="T5" fmla="*/ 5 h 6"/>
                <a:gd name="T6" fmla="*/ 2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2" y="5"/>
                  </a:moveTo>
                  <a:cubicBezTo>
                    <a:pt x="1" y="3"/>
                    <a:pt x="0" y="0"/>
                    <a:pt x="3" y="0"/>
                  </a:cubicBezTo>
                  <a:cubicBezTo>
                    <a:pt x="4" y="2"/>
                    <a:pt x="5" y="3"/>
                    <a:pt x="5" y="5"/>
                  </a:cubicBezTo>
                  <a:cubicBezTo>
                    <a:pt x="4" y="6"/>
                    <a:pt x="3" y="5"/>
                    <a:pt x="2" y="5"/>
                  </a:cubicBezTo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19" name="Freeform 136"/>
            <p:cNvSpPr>
              <a:spLocks/>
            </p:cNvSpPr>
            <p:nvPr/>
          </p:nvSpPr>
          <p:spPr bwMode="auto">
            <a:xfrm>
              <a:off x="4270068" y="3910835"/>
              <a:ext cx="22421" cy="37042"/>
            </a:xfrm>
            <a:custGeom>
              <a:avLst/>
              <a:gdLst>
                <a:gd name="T0" fmla="*/ 1 w 10"/>
                <a:gd name="T1" fmla="*/ 16 h 16"/>
                <a:gd name="T2" fmla="*/ 1 w 10"/>
                <a:gd name="T3" fmla="*/ 5 h 16"/>
                <a:gd name="T4" fmla="*/ 8 w 10"/>
                <a:gd name="T5" fmla="*/ 8 h 16"/>
                <a:gd name="T6" fmla="*/ 3 w 10"/>
                <a:gd name="T7" fmla="*/ 15 h 16"/>
                <a:gd name="T8" fmla="*/ 1 w 1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1" y="16"/>
                  </a:moveTo>
                  <a:cubicBezTo>
                    <a:pt x="0" y="15"/>
                    <a:pt x="0" y="6"/>
                    <a:pt x="1" y="5"/>
                  </a:cubicBezTo>
                  <a:cubicBezTo>
                    <a:pt x="4" y="0"/>
                    <a:pt x="10" y="3"/>
                    <a:pt x="8" y="8"/>
                  </a:cubicBezTo>
                  <a:cubicBezTo>
                    <a:pt x="7" y="9"/>
                    <a:pt x="4" y="15"/>
                    <a:pt x="3" y="15"/>
                  </a:cubicBezTo>
                  <a:cubicBezTo>
                    <a:pt x="2" y="16"/>
                    <a:pt x="2" y="16"/>
                    <a:pt x="1" y="1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20" name="Freeform 148"/>
            <p:cNvSpPr>
              <a:spLocks/>
            </p:cNvSpPr>
            <p:nvPr/>
          </p:nvSpPr>
          <p:spPr bwMode="auto">
            <a:xfrm>
              <a:off x="2980379" y="2091814"/>
              <a:ext cx="45816" cy="62388"/>
            </a:xfrm>
            <a:custGeom>
              <a:avLst/>
              <a:gdLst>
                <a:gd name="T0" fmla="*/ 19 w 20"/>
                <a:gd name="T1" fmla="*/ 16 h 27"/>
                <a:gd name="T2" fmla="*/ 0 w 20"/>
                <a:gd name="T3" fmla="*/ 24 h 27"/>
                <a:gd name="T4" fmla="*/ 7 w 20"/>
                <a:gd name="T5" fmla="*/ 19 h 27"/>
                <a:gd name="T6" fmla="*/ 9 w 20"/>
                <a:gd name="T7" fmla="*/ 12 h 27"/>
                <a:gd name="T8" fmla="*/ 19 w 20"/>
                <a:gd name="T9" fmla="*/ 2 h 27"/>
                <a:gd name="T10" fmla="*/ 19 w 20"/>
                <a:gd name="T11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7">
                  <a:moveTo>
                    <a:pt x="19" y="16"/>
                  </a:moveTo>
                  <a:cubicBezTo>
                    <a:pt x="17" y="22"/>
                    <a:pt x="4" y="27"/>
                    <a:pt x="0" y="24"/>
                  </a:cubicBezTo>
                  <a:cubicBezTo>
                    <a:pt x="1" y="21"/>
                    <a:pt x="4" y="22"/>
                    <a:pt x="7" y="19"/>
                  </a:cubicBezTo>
                  <a:cubicBezTo>
                    <a:pt x="9" y="17"/>
                    <a:pt x="8" y="14"/>
                    <a:pt x="9" y="12"/>
                  </a:cubicBezTo>
                  <a:cubicBezTo>
                    <a:pt x="11" y="8"/>
                    <a:pt x="14" y="0"/>
                    <a:pt x="19" y="2"/>
                  </a:cubicBezTo>
                  <a:cubicBezTo>
                    <a:pt x="20" y="7"/>
                    <a:pt x="20" y="12"/>
                    <a:pt x="19" y="1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21" name="Freeform 149"/>
            <p:cNvSpPr>
              <a:spLocks/>
            </p:cNvSpPr>
            <p:nvPr/>
          </p:nvSpPr>
          <p:spPr bwMode="auto">
            <a:xfrm>
              <a:off x="3012547" y="2059646"/>
              <a:ext cx="38994" cy="37042"/>
            </a:xfrm>
            <a:custGeom>
              <a:avLst/>
              <a:gdLst>
                <a:gd name="T0" fmla="*/ 11 w 17"/>
                <a:gd name="T1" fmla="*/ 4 h 16"/>
                <a:gd name="T2" fmla="*/ 15 w 17"/>
                <a:gd name="T3" fmla="*/ 0 h 16"/>
                <a:gd name="T4" fmla="*/ 15 w 17"/>
                <a:gd name="T5" fmla="*/ 8 h 16"/>
                <a:gd name="T6" fmla="*/ 5 w 17"/>
                <a:gd name="T7" fmla="*/ 13 h 16"/>
                <a:gd name="T8" fmla="*/ 11 w 17"/>
                <a:gd name="T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1" y="4"/>
                  </a:moveTo>
                  <a:cubicBezTo>
                    <a:pt x="12" y="1"/>
                    <a:pt x="12" y="1"/>
                    <a:pt x="15" y="0"/>
                  </a:cubicBezTo>
                  <a:cubicBezTo>
                    <a:pt x="17" y="3"/>
                    <a:pt x="17" y="5"/>
                    <a:pt x="15" y="8"/>
                  </a:cubicBezTo>
                  <a:cubicBezTo>
                    <a:pt x="14" y="11"/>
                    <a:pt x="8" y="16"/>
                    <a:pt x="5" y="13"/>
                  </a:cubicBezTo>
                  <a:cubicBezTo>
                    <a:pt x="0" y="7"/>
                    <a:pt x="11" y="6"/>
                    <a:pt x="11" y="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22" name="Freeform 150"/>
            <p:cNvSpPr>
              <a:spLocks/>
            </p:cNvSpPr>
            <p:nvPr/>
          </p:nvSpPr>
          <p:spPr bwMode="auto">
            <a:xfrm>
              <a:off x="2894593" y="2126910"/>
              <a:ext cx="60439" cy="47768"/>
            </a:xfrm>
            <a:custGeom>
              <a:avLst/>
              <a:gdLst>
                <a:gd name="T0" fmla="*/ 13 w 26"/>
                <a:gd name="T1" fmla="*/ 18 h 21"/>
                <a:gd name="T2" fmla="*/ 2 w 26"/>
                <a:gd name="T3" fmla="*/ 14 h 21"/>
                <a:gd name="T4" fmla="*/ 13 w 26"/>
                <a:gd name="T5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13" y="18"/>
                  </a:moveTo>
                  <a:cubicBezTo>
                    <a:pt x="9" y="21"/>
                    <a:pt x="3" y="19"/>
                    <a:pt x="2" y="14"/>
                  </a:cubicBezTo>
                  <a:cubicBezTo>
                    <a:pt x="0" y="0"/>
                    <a:pt x="26" y="7"/>
                    <a:pt x="13" y="1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23" name="Freeform 151"/>
            <p:cNvSpPr>
              <a:spLocks/>
            </p:cNvSpPr>
            <p:nvPr/>
          </p:nvSpPr>
          <p:spPr bwMode="auto">
            <a:xfrm>
              <a:off x="2835129" y="2110338"/>
              <a:ext cx="50690" cy="38994"/>
            </a:xfrm>
            <a:custGeom>
              <a:avLst/>
              <a:gdLst>
                <a:gd name="T0" fmla="*/ 16 w 22"/>
                <a:gd name="T1" fmla="*/ 8 h 17"/>
                <a:gd name="T2" fmla="*/ 8 w 22"/>
                <a:gd name="T3" fmla="*/ 17 h 17"/>
                <a:gd name="T4" fmla="*/ 0 w 22"/>
                <a:gd name="T5" fmla="*/ 10 h 17"/>
                <a:gd name="T6" fmla="*/ 8 w 22"/>
                <a:gd name="T7" fmla="*/ 6 h 17"/>
                <a:gd name="T8" fmla="*/ 14 w 22"/>
                <a:gd name="T9" fmla="*/ 1 h 17"/>
                <a:gd name="T10" fmla="*/ 20 w 22"/>
                <a:gd name="T11" fmla="*/ 0 h 17"/>
                <a:gd name="T12" fmla="*/ 16 w 22"/>
                <a:gd name="T1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7">
                  <a:moveTo>
                    <a:pt x="16" y="8"/>
                  </a:moveTo>
                  <a:cubicBezTo>
                    <a:pt x="13" y="12"/>
                    <a:pt x="15" y="17"/>
                    <a:pt x="8" y="17"/>
                  </a:cubicBezTo>
                  <a:cubicBezTo>
                    <a:pt x="4" y="17"/>
                    <a:pt x="0" y="13"/>
                    <a:pt x="0" y="10"/>
                  </a:cubicBezTo>
                  <a:cubicBezTo>
                    <a:pt x="0" y="4"/>
                    <a:pt x="3" y="7"/>
                    <a:pt x="8" y="6"/>
                  </a:cubicBezTo>
                  <a:cubicBezTo>
                    <a:pt x="10" y="5"/>
                    <a:pt x="12" y="2"/>
                    <a:pt x="14" y="1"/>
                  </a:cubicBezTo>
                  <a:cubicBezTo>
                    <a:pt x="16" y="0"/>
                    <a:pt x="18" y="0"/>
                    <a:pt x="20" y="0"/>
                  </a:cubicBezTo>
                  <a:cubicBezTo>
                    <a:pt x="22" y="3"/>
                    <a:pt x="17" y="5"/>
                    <a:pt x="16" y="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24" name="Freeform 152"/>
            <p:cNvSpPr>
              <a:spLocks/>
            </p:cNvSpPr>
            <p:nvPr/>
          </p:nvSpPr>
          <p:spPr bwMode="auto">
            <a:xfrm>
              <a:off x="2804910" y="2133733"/>
              <a:ext cx="25346" cy="25346"/>
            </a:xfrm>
            <a:custGeom>
              <a:avLst/>
              <a:gdLst>
                <a:gd name="T0" fmla="*/ 6 w 11"/>
                <a:gd name="T1" fmla="*/ 1 h 11"/>
                <a:gd name="T2" fmla="*/ 2 w 11"/>
                <a:gd name="T3" fmla="*/ 6 h 11"/>
                <a:gd name="T4" fmla="*/ 6 w 11"/>
                <a:gd name="T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6" y="1"/>
                  </a:moveTo>
                  <a:cubicBezTo>
                    <a:pt x="11" y="4"/>
                    <a:pt x="6" y="11"/>
                    <a:pt x="2" y="6"/>
                  </a:cubicBezTo>
                  <a:cubicBezTo>
                    <a:pt x="0" y="3"/>
                    <a:pt x="2" y="0"/>
                    <a:pt x="6" y="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25" name="Freeform 153"/>
            <p:cNvSpPr>
              <a:spLocks/>
            </p:cNvSpPr>
            <p:nvPr/>
          </p:nvSpPr>
          <p:spPr bwMode="auto">
            <a:xfrm>
              <a:off x="2738621" y="2154205"/>
              <a:ext cx="36069" cy="25346"/>
            </a:xfrm>
            <a:custGeom>
              <a:avLst/>
              <a:gdLst>
                <a:gd name="T0" fmla="*/ 12 w 16"/>
                <a:gd name="T1" fmla="*/ 10 h 11"/>
                <a:gd name="T2" fmla="*/ 16 w 16"/>
                <a:gd name="T3" fmla="*/ 2 h 11"/>
                <a:gd name="T4" fmla="*/ 12 w 16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1">
                  <a:moveTo>
                    <a:pt x="12" y="10"/>
                  </a:moveTo>
                  <a:cubicBezTo>
                    <a:pt x="0" y="11"/>
                    <a:pt x="15" y="0"/>
                    <a:pt x="16" y="2"/>
                  </a:cubicBezTo>
                  <a:cubicBezTo>
                    <a:pt x="16" y="6"/>
                    <a:pt x="16" y="9"/>
                    <a:pt x="12" y="1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26" name="Freeform 154"/>
            <p:cNvSpPr>
              <a:spLocks/>
            </p:cNvSpPr>
            <p:nvPr/>
          </p:nvSpPr>
          <p:spPr bwMode="auto">
            <a:xfrm>
              <a:off x="2763967" y="2089866"/>
              <a:ext cx="22421" cy="32169"/>
            </a:xfrm>
            <a:custGeom>
              <a:avLst/>
              <a:gdLst>
                <a:gd name="T0" fmla="*/ 9 w 10"/>
                <a:gd name="T1" fmla="*/ 4 h 14"/>
                <a:gd name="T2" fmla="*/ 6 w 10"/>
                <a:gd name="T3" fmla="*/ 14 h 14"/>
                <a:gd name="T4" fmla="*/ 1 w 10"/>
                <a:gd name="T5" fmla="*/ 1 h 14"/>
                <a:gd name="T6" fmla="*/ 9 w 10"/>
                <a:gd name="T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9" y="4"/>
                  </a:moveTo>
                  <a:cubicBezTo>
                    <a:pt x="10" y="8"/>
                    <a:pt x="9" y="12"/>
                    <a:pt x="6" y="14"/>
                  </a:cubicBezTo>
                  <a:cubicBezTo>
                    <a:pt x="6" y="13"/>
                    <a:pt x="0" y="2"/>
                    <a:pt x="1" y="1"/>
                  </a:cubicBezTo>
                  <a:cubicBezTo>
                    <a:pt x="5" y="0"/>
                    <a:pt x="8" y="0"/>
                    <a:pt x="9" y="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27" name="Freeform 548"/>
            <p:cNvSpPr>
              <a:spLocks/>
            </p:cNvSpPr>
            <p:nvPr/>
          </p:nvSpPr>
          <p:spPr bwMode="auto">
            <a:xfrm>
              <a:off x="5966261" y="1829587"/>
              <a:ext cx="104307" cy="211538"/>
            </a:xfrm>
            <a:custGeom>
              <a:avLst/>
              <a:gdLst>
                <a:gd name="T0" fmla="*/ 35 w 45"/>
                <a:gd name="T1" fmla="*/ 49 h 92"/>
                <a:gd name="T2" fmla="*/ 37 w 45"/>
                <a:gd name="T3" fmla="*/ 37 h 92"/>
                <a:gd name="T4" fmla="*/ 43 w 45"/>
                <a:gd name="T5" fmla="*/ 24 h 92"/>
                <a:gd name="T6" fmla="*/ 37 w 45"/>
                <a:gd name="T7" fmla="*/ 1 h 92"/>
                <a:gd name="T8" fmla="*/ 29 w 45"/>
                <a:gd name="T9" fmla="*/ 1 h 92"/>
                <a:gd name="T10" fmla="*/ 24 w 45"/>
                <a:gd name="T11" fmla="*/ 10 h 92"/>
                <a:gd name="T12" fmla="*/ 15 w 45"/>
                <a:gd name="T13" fmla="*/ 21 h 92"/>
                <a:gd name="T14" fmla="*/ 5 w 45"/>
                <a:gd name="T15" fmla="*/ 36 h 92"/>
                <a:gd name="T16" fmla="*/ 0 w 45"/>
                <a:gd name="T17" fmla="*/ 39 h 92"/>
                <a:gd name="T18" fmla="*/ 12 w 45"/>
                <a:gd name="T19" fmla="*/ 69 h 92"/>
                <a:gd name="T20" fmla="*/ 21 w 45"/>
                <a:gd name="T21" fmla="*/ 89 h 92"/>
                <a:gd name="T22" fmla="*/ 22 w 45"/>
                <a:gd name="T23" fmla="*/ 92 h 92"/>
                <a:gd name="T24" fmla="*/ 26 w 45"/>
                <a:gd name="T25" fmla="*/ 76 h 92"/>
                <a:gd name="T26" fmla="*/ 35 w 45"/>
                <a:gd name="T27" fmla="*/ 4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92">
                  <a:moveTo>
                    <a:pt x="35" y="49"/>
                  </a:moveTo>
                  <a:cubicBezTo>
                    <a:pt x="36" y="45"/>
                    <a:pt x="35" y="41"/>
                    <a:pt x="37" y="37"/>
                  </a:cubicBezTo>
                  <a:cubicBezTo>
                    <a:pt x="38" y="32"/>
                    <a:pt x="42" y="28"/>
                    <a:pt x="43" y="24"/>
                  </a:cubicBezTo>
                  <a:cubicBezTo>
                    <a:pt x="45" y="15"/>
                    <a:pt x="39" y="8"/>
                    <a:pt x="37" y="1"/>
                  </a:cubicBezTo>
                  <a:cubicBezTo>
                    <a:pt x="34" y="0"/>
                    <a:pt x="31" y="0"/>
                    <a:pt x="29" y="1"/>
                  </a:cubicBezTo>
                  <a:cubicBezTo>
                    <a:pt x="24" y="4"/>
                    <a:pt x="26" y="6"/>
                    <a:pt x="24" y="10"/>
                  </a:cubicBezTo>
                  <a:cubicBezTo>
                    <a:pt x="23" y="14"/>
                    <a:pt x="20" y="19"/>
                    <a:pt x="15" y="21"/>
                  </a:cubicBezTo>
                  <a:cubicBezTo>
                    <a:pt x="12" y="27"/>
                    <a:pt x="9" y="33"/>
                    <a:pt x="5" y="36"/>
                  </a:cubicBezTo>
                  <a:cubicBezTo>
                    <a:pt x="3" y="37"/>
                    <a:pt x="2" y="38"/>
                    <a:pt x="0" y="39"/>
                  </a:cubicBezTo>
                  <a:cubicBezTo>
                    <a:pt x="7" y="47"/>
                    <a:pt x="9" y="59"/>
                    <a:pt x="12" y="69"/>
                  </a:cubicBezTo>
                  <a:cubicBezTo>
                    <a:pt x="15" y="76"/>
                    <a:pt x="18" y="82"/>
                    <a:pt x="21" y="89"/>
                  </a:cubicBezTo>
                  <a:cubicBezTo>
                    <a:pt x="21" y="90"/>
                    <a:pt x="22" y="91"/>
                    <a:pt x="22" y="92"/>
                  </a:cubicBezTo>
                  <a:cubicBezTo>
                    <a:pt x="24" y="87"/>
                    <a:pt x="25" y="82"/>
                    <a:pt x="26" y="76"/>
                  </a:cubicBezTo>
                  <a:cubicBezTo>
                    <a:pt x="28" y="65"/>
                    <a:pt x="31" y="58"/>
                    <a:pt x="35" y="4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28" name="Freeform 551"/>
            <p:cNvSpPr>
              <a:spLocks/>
            </p:cNvSpPr>
            <p:nvPr/>
          </p:nvSpPr>
          <p:spPr bwMode="auto">
            <a:xfrm>
              <a:off x="5384292" y="1887102"/>
              <a:ext cx="745740" cy="669704"/>
            </a:xfrm>
            <a:custGeom>
              <a:avLst/>
              <a:gdLst>
                <a:gd name="T0" fmla="*/ 306 w 324"/>
                <a:gd name="T1" fmla="*/ 273 h 291"/>
                <a:gd name="T2" fmla="*/ 293 w 324"/>
                <a:gd name="T3" fmla="*/ 247 h 291"/>
                <a:gd name="T4" fmla="*/ 297 w 324"/>
                <a:gd name="T5" fmla="*/ 233 h 291"/>
                <a:gd name="T6" fmla="*/ 286 w 324"/>
                <a:gd name="T7" fmla="*/ 225 h 291"/>
                <a:gd name="T8" fmla="*/ 244 w 324"/>
                <a:gd name="T9" fmla="*/ 139 h 291"/>
                <a:gd name="T10" fmla="*/ 229 w 324"/>
                <a:gd name="T11" fmla="*/ 110 h 291"/>
                <a:gd name="T12" fmla="*/ 212 w 324"/>
                <a:gd name="T13" fmla="*/ 79 h 291"/>
                <a:gd name="T14" fmla="*/ 215 w 324"/>
                <a:gd name="T15" fmla="*/ 63 h 291"/>
                <a:gd name="T16" fmla="*/ 223 w 324"/>
                <a:gd name="T17" fmla="*/ 80 h 291"/>
                <a:gd name="T18" fmla="*/ 243 w 324"/>
                <a:gd name="T19" fmla="*/ 111 h 291"/>
                <a:gd name="T20" fmla="*/ 264 w 324"/>
                <a:gd name="T21" fmla="*/ 114 h 291"/>
                <a:gd name="T22" fmla="*/ 272 w 324"/>
                <a:gd name="T23" fmla="*/ 86 h 291"/>
                <a:gd name="T24" fmla="*/ 274 w 324"/>
                <a:gd name="T25" fmla="*/ 66 h 291"/>
                <a:gd name="T26" fmla="*/ 274 w 324"/>
                <a:gd name="T27" fmla="*/ 64 h 291"/>
                <a:gd name="T28" fmla="*/ 265 w 324"/>
                <a:gd name="T29" fmla="*/ 44 h 291"/>
                <a:gd name="T30" fmla="*/ 253 w 324"/>
                <a:gd name="T31" fmla="*/ 14 h 291"/>
                <a:gd name="T32" fmla="*/ 231 w 324"/>
                <a:gd name="T33" fmla="*/ 16 h 291"/>
                <a:gd name="T34" fmla="*/ 217 w 324"/>
                <a:gd name="T35" fmla="*/ 21 h 291"/>
                <a:gd name="T36" fmla="*/ 204 w 324"/>
                <a:gd name="T37" fmla="*/ 13 h 291"/>
                <a:gd name="T38" fmla="*/ 192 w 324"/>
                <a:gd name="T39" fmla="*/ 7 h 291"/>
                <a:gd name="T40" fmla="*/ 167 w 324"/>
                <a:gd name="T41" fmla="*/ 5 h 291"/>
                <a:gd name="T42" fmla="*/ 148 w 324"/>
                <a:gd name="T43" fmla="*/ 16 h 291"/>
                <a:gd name="T44" fmla="*/ 133 w 324"/>
                <a:gd name="T45" fmla="*/ 21 h 291"/>
                <a:gd name="T46" fmla="*/ 119 w 324"/>
                <a:gd name="T47" fmla="*/ 25 h 291"/>
                <a:gd name="T48" fmla="*/ 110 w 324"/>
                <a:gd name="T49" fmla="*/ 16 h 291"/>
                <a:gd name="T50" fmla="*/ 93 w 324"/>
                <a:gd name="T51" fmla="*/ 17 h 291"/>
                <a:gd name="T52" fmla="*/ 77 w 324"/>
                <a:gd name="T53" fmla="*/ 15 h 291"/>
                <a:gd name="T54" fmla="*/ 63 w 324"/>
                <a:gd name="T55" fmla="*/ 9 h 291"/>
                <a:gd name="T56" fmla="*/ 46 w 324"/>
                <a:gd name="T57" fmla="*/ 6 h 291"/>
                <a:gd name="T58" fmla="*/ 30 w 324"/>
                <a:gd name="T59" fmla="*/ 5 h 291"/>
                <a:gd name="T60" fmla="*/ 15 w 324"/>
                <a:gd name="T61" fmla="*/ 0 h 291"/>
                <a:gd name="T62" fmla="*/ 7 w 324"/>
                <a:gd name="T63" fmla="*/ 20 h 291"/>
                <a:gd name="T64" fmla="*/ 12 w 324"/>
                <a:gd name="T65" fmla="*/ 32 h 291"/>
                <a:gd name="T66" fmla="*/ 3 w 324"/>
                <a:gd name="T67" fmla="*/ 46 h 291"/>
                <a:gd name="T68" fmla="*/ 8 w 324"/>
                <a:gd name="T69" fmla="*/ 70 h 291"/>
                <a:gd name="T70" fmla="*/ 10 w 324"/>
                <a:gd name="T71" fmla="*/ 164 h 291"/>
                <a:gd name="T72" fmla="*/ 10 w 324"/>
                <a:gd name="T73" fmla="*/ 291 h 291"/>
                <a:gd name="T74" fmla="*/ 324 w 324"/>
                <a:gd name="T75" fmla="*/ 291 h 291"/>
                <a:gd name="T76" fmla="*/ 306 w 324"/>
                <a:gd name="T77" fmla="*/ 27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4" h="291">
                  <a:moveTo>
                    <a:pt x="306" y="273"/>
                  </a:moveTo>
                  <a:cubicBezTo>
                    <a:pt x="296" y="265"/>
                    <a:pt x="294" y="260"/>
                    <a:pt x="293" y="247"/>
                  </a:cubicBezTo>
                  <a:cubicBezTo>
                    <a:pt x="293" y="243"/>
                    <a:pt x="298" y="236"/>
                    <a:pt x="297" y="233"/>
                  </a:cubicBezTo>
                  <a:cubicBezTo>
                    <a:pt x="296" y="231"/>
                    <a:pt x="288" y="228"/>
                    <a:pt x="286" y="225"/>
                  </a:cubicBezTo>
                  <a:cubicBezTo>
                    <a:pt x="265" y="200"/>
                    <a:pt x="260" y="166"/>
                    <a:pt x="244" y="139"/>
                  </a:cubicBezTo>
                  <a:cubicBezTo>
                    <a:pt x="238" y="129"/>
                    <a:pt x="234" y="120"/>
                    <a:pt x="229" y="110"/>
                  </a:cubicBezTo>
                  <a:cubicBezTo>
                    <a:pt x="223" y="100"/>
                    <a:pt x="218" y="89"/>
                    <a:pt x="212" y="79"/>
                  </a:cubicBezTo>
                  <a:cubicBezTo>
                    <a:pt x="209" y="74"/>
                    <a:pt x="198" y="59"/>
                    <a:pt x="215" y="63"/>
                  </a:cubicBezTo>
                  <a:cubicBezTo>
                    <a:pt x="213" y="72"/>
                    <a:pt x="219" y="73"/>
                    <a:pt x="223" y="80"/>
                  </a:cubicBezTo>
                  <a:cubicBezTo>
                    <a:pt x="229" y="90"/>
                    <a:pt x="231" y="106"/>
                    <a:pt x="243" y="111"/>
                  </a:cubicBezTo>
                  <a:cubicBezTo>
                    <a:pt x="250" y="113"/>
                    <a:pt x="257" y="114"/>
                    <a:pt x="264" y="114"/>
                  </a:cubicBezTo>
                  <a:cubicBezTo>
                    <a:pt x="267" y="105"/>
                    <a:pt x="271" y="96"/>
                    <a:pt x="272" y="86"/>
                  </a:cubicBezTo>
                  <a:cubicBezTo>
                    <a:pt x="274" y="79"/>
                    <a:pt x="274" y="73"/>
                    <a:pt x="274" y="66"/>
                  </a:cubicBezTo>
                  <a:cubicBezTo>
                    <a:pt x="274" y="65"/>
                    <a:pt x="274" y="65"/>
                    <a:pt x="274" y="64"/>
                  </a:cubicBezTo>
                  <a:cubicBezTo>
                    <a:pt x="271" y="57"/>
                    <a:pt x="268" y="51"/>
                    <a:pt x="265" y="44"/>
                  </a:cubicBezTo>
                  <a:cubicBezTo>
                    <a:pt x="262" y="34"/>
                    <a:pt x="260" y="22"/>
                    <a:pt x="253" y="14"/>
                  </a:cubicBezTo>
                  <a:cubicBezTo>
                    <a:pt x="246" y="17"/>
                    <a:pt x="239" y="15"/>
                    <a:pt x="231" y="16"/>
                  </a:cubicBezTo>
                  <a:cubicBezTo>
                    <a:pt x="225" y="17"/>
                    <a:pt x="224" y="21"/>
                    <a:pt x="217" y="21"/>
                  </a:cubicBezTo>
                  <a:cubicBezTo>
                    <a:pt x="211" y="21"/>
                    <a:pt x="208" y="17"/>
                    <a:pt x="204" y="13"/>
                  </a:cubicBezTo>
                  <a:cubicBezTo>
                    <a:pt x="200" y="9"/>
                    <a:pt x="198" y="7"/>
                    <a:pt x="192" y="7"/>
                  </a:cubicBezTo>
                  <a:cubicBezTo>
                    <a:pt x="184" y="6"/>
                    <a:pt x="174" y="3"/>
                    <a:pt x="167" y="5"/>
                  </a:cubicBezTo>
                  <a:cubicBezTo>
                    <a:pt x="160" y="7"/>
                    <a:pt x="154" y="13"/>
                    <a:pt x="148" y="16"/>
                  </a:cubicBezTo>
                  <a:cubicBezTo>
                    <a:pt x="143" y="19"/>
                    <a:pt x="138" y="18"/>
                    <a:pt x="133" y="21"/>
                  </a:cubicBezTo>
                  <a:cubicBezTo>
                    <a:pt x="128" y="23"/>
                    <a:pt x="124" y="30"/>
                    <a:pt x="119" y="25"/>
                  </a:cubicBezTo>
                  <a:cubicBezTo>
                    <a:pt x="114" y="20"/>
                    <a:pt x="121" y="18"/>
                    <a:pt x="110" y="16"/>
                  </a:cubicBezTo>
                  <a:cubicBezTo>
                    <a:pt x="105" y="16"/>
                    <a:pt x="99" y="17"/>
                    <a:pt x="93" y="17"/>
                  </a:cubicBezTo>
                  <a:cubicBezTo>
                    <a:pt x="88" y="17"/>
                    <a:pt x="83" y="17"/>
                    <a:pt x="77" y="15"/>
                  </a:cubicBezTo>
                  <a:cubicBezTo>
                    <a:pt x="72" y="13"/>
                    <a:pt x="69" y="10"/>
                    <a:pt x="63" y="9"/>
                  </a:cubicBezTo>
                  <a:cubicBezTo>
                    <a:pt x="58" y="7"/>
                    <a:pt x="52" y="7"/>
                    <a:pt x="46" y="6"/>
                  </a:cubicBezTo>
                  <a:cubicBezTo>
                    <a:pt x="38" y="3"/>
                    <a:pt x="39" y="2"/>
                    <a:pt x="30" y="5"/>
                  </a:cubicBezTo>
                  <a:cubicBezTo>
                    <a:pt x="21" y="8"/>
                    <a:pt x="18" y="4"/>
                    <a:pt x="15" y="0"/>
                  </a:cubicBezTo>
                  <a:cubicBezTo>
                    <a:pt x="10" y="6"/>
                    <a:pt x="5" y="14"/>
                    <a:pt x="7" y="20"/>
                  </a:cubicBezTo>
                  <a:cubicBezTo>
                    <a:pt x="9" y="25"/>
                    <a:pt x="12" y="26"/>
                    <a:pt x="12" y="32"/>
                  </a:cubicBezTo>
                  <a:cubicBezTo>
                    <a:pt x="11" y="38"/>
                    <a:pt x="5" y="41"/>
                    <a:pt x="3" y="46"/>
                  </a:cubicBezTo>
                  <a:cubicBezTo>
                    <a:pt x="0" y="52"/>
                    <a:pt x="6" y="62"/>
                    <a:pt x="8" y="70"/>
                  </a:cubicBezTo>
                  <a:cubicBezTo>
                    <a:pt x="14" y="100"/>
                    <a:pt x="10" y="134"/>
                    <a:pt x="10" y="164"/>
                  </a:cubicBezTo>
                  <a:cubicBezTo>
                    <a:pt x="10" y="207"/>
                    <a:pt x="10" y="249"/>
                    <a:pt x="10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18" y="285"/>
                    <a:pt x="312" y="279"/>
                    <a:pt x="306" y="27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29" name="Freeform 552"/>
            <p:cNvSpPr>
              <a:spLocks/>
            </p:cNvSpPr>
            <p:nvPr/>
          </p:nvSpPr>
          <p:spPr bwMode="auto">
            <a:xfrm>
              <a:off x="5352123" y="3173869"/>
              <a:ext cx="722343" cy="559548"/>
            </a:xfrm>
            <a:custGeom>
              <a:avLst/>
              <a:gdLst>
                <a:gd name="T0" fmla="*/ 262 w 314"/>
                <a:gd name="T1" fmla="*/ 70 h 243"/>
                <a:gd name="T2" fmla="*/ 256 w 314"/>
                <a:gd name="T3" fmla="*/ 55 h 243"/>
                <a:gd name="T4" fmla="*/ 242 w 314"/>
                <a:gd name="T5" fmla="*/ 45 h 243"/>
                <a:gd name="T6" fmla="*/ 242 w 314"/>
                <a:gd name="T7" fmla="*/ 28 h 243"/>
                <a:gd name="T8" fmla="*/ 246 w 314"/>
                <a:gd name="T9" fmla="*/ 9 h 243"/>
                <a:gd name="T10" fmla="*/ 230 w 314"/>
                <a:gd name="T11" fmla="*/ 7 h 243"/>
                <a:gd name="T12" fmla="*/ 215 w 314"/>
                <a:gd name="T13" fmla="*/ 11 h 243"/>
                <a:gd name="T14" fmla="*/ 216 w 314"/>
                <a:gd name="T15" fmla="*/ 47 h 243"/>
                <a:gd name="T16" fmla="*/ 183 w 314"/>
                <a:gd name="T17" fmla="*/ 71 h 243"/>
                <a:gd name="T18" fmla="*/ 152 w 314"/>
                <a:gd name="T19" fmla="*/ 62 h 243"/>
                <a:gd name="T20" fmla="*/ 149 w 314"/>
                <a:gd name="T21" fmla="*/ 70 h 243"/>
                <a:gd name="T22" fmla="*/ 141 w 314"/>
                <a:gd name="T23" fmla="*/ 74 h 243"/>
                <a:gd name="T24" fmla="*/ 106 w 314"/>
                <a:gd name="T25" fmla="*/ 80 h 243"/>
                <a:gd name="T26" fmla="*/ 80 w 314"/>
                <a:gd name="T27" fmla="*/ 78 h 243"/>
                <a:gd name="T28" fmla="*/ 61 w 314"/>
                <a:gd name="T29" fmla="*/ 71 h 243"/>
                <a:gd name="T30" fmla="*/ 47 w 314"/>
                <a:gd name="T31" fmla="*/ 56 h 243"/>
                <a:gd name="T32" fmla="*/ 3 w 314"/>
                <a:gd name="T33" fmla="*/ 102 h 243"/>
                <a:gd name="T34" fmla="*/ 3 w 314"/>
                <a:gd name="T35" fmla="*/ 112 h 243"/>
                <a:gd name="T36" fmla="*/ 15 w 314"/>
                <a:gd name="T37" fmla="*/ 115 h 243"/>
                <a:gd name="T38" fmla="*/ 30 w 314"/>
                <a:gd name="T39" fmla="*/ 134 h 243"/>
                <a:gd name="T40" fmla="*/ 49 w 314"/>
                <a:gd name="T41" fmla="*/ 147 h 243"/>
                <a:gd name="T42" fmla="*/ 59 w 314"/>
                <a:gd name="T43" fmla="*/ 154 h 243"/>
                <a:gd name="T44" fmla="*/ 60 w 314"/>
                <a:gd name="T45" fmla="*/ 164 h 243"/>
                <a:gd name="T46" fmla="*/ 76 w 314"/>
                <a:gd name="T47" fmla="*/ 175 h 243"/>
                <a:gd name="T48" fmla="*/ 84 w 314"/>
                <a:gd name="T49" fmla="*/ 193 h 243"/>
                <a:gd name="T50" fmla="*/ 118 w 314"/>
                <a:gd name="T51" fmla="*/ 219 h 243"/>
                <a:gd name="T52" fmla="*/ 126 w 314"/>
                <a:gd name="T53" fmla="*/ 213 h 243"/>
                <a:gd name="T54" fmla="*/ 138 w 314"/>
                <a:gd name="T55" fmla="*/ 213 h 243"/>
                <a:gd name="T56" fmla="*/ 157 w 314"/>
                <a:gd name="T57" fmla="*/ 221 h 243"/>
                <a:gd name="T58" fmla="*/ 175 w 314"/>
                <a:gd name="T59" fmla="*/ 233 h 243"/>
                <a:gd name="T60" fmla="*/ 180 w 314"/>
                <a:gd name="T61" fmla="*/ 238 h 243"/>
                <a:gd name="T62" fmla="*/ 193 w 314"/>
                <a:gd name="T63" fmla="*/ 233 h 243"/>
                <a:gd name="T64" fmla="*/ 206 w 314"/>
                <a:gd name="T65" fmla="*/ 233 h 243"/>
                <a:gd name="T66" fmla="*/ 227 w 314"/>
                <a:gd name="T67" fmla="*/ 234 h 243"/>
                <a:gd name="T68" fmla="*/ 240 w 314"/>
                <a:gd name="T69" fmla="*/ 230 h 243"/>
                <a:gd name="T70" fmla="*/ 252 w 314"/>
                <a:gd name="T71" fmla="*/ 233 h 243"/>
                <a:gd name="T72" fmla="*/ 273 w 314"/>
                <a:gd name="T73" fmla="*/ 214 h 243"/>
                <a:gd name="T74" fmla="*/ 303 w 314"/>
                <a:gd name="T75" fmla="*/ 203 h 243"/>
                <a:gd name="T76" fmla="*/ 314 w 314"/>
                <a:gd name="T77" fmla="*/ 211 h 243"/>
                <a:gd name="T78" fmla="*/ 310 w 314"/>
                <a:gd name="T79" fmla="*/ 191 h 243"/>
                <a:gd name="T80" fmla="*/ 279 w 314"/>
                <a:gd name="T81" fmla="*/ 152 h 243"/>
                <a:gd name="T82" fmla="*/ 239 w 314"/>
                <a:gd name="T83" fmla="*/ 124 h 243"/>
                <a:gd name="T84" fmla="*/ 254 w 314"/>
                <a:gd name="T85" fmla="*/ 107 h 243"/>
                <a:gd name="T86" fmla="*/ 268 w 314"/>
                <a:gd name="T87" fmla="*/ 91 h 243"/>
                <a:gd name="T88" fmla="*/ 268 w 314"/>
                <a:gd name="T89" fmla="*/ 79 h 243"/>
                <a:gd name="T90" fmla="*/ 262 w 314"/>
                <a:gd name="T91" fmla="*/ 7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4" h="243">
                  <a:moveTo>
                    <a:pt x="262" y="70"/>
                  </a:moveTo>
                  <a:cubicBezTo>
                    <a:pt x="260" y="64"/>
                    <a:pt x="261" y="60"/>
                    <a:pt x="256" y="55"/>
                  </a:cubicBezTo>
                  <a:cubicBezTo>
                    <a:pt x="251" y="50"/>
                    <a:pt x="245" y="51"/>
                    <a:pt x="242" y="45"/>
                  </a:cubicBezTo>
                  <a:cubicBezTo>
                    <a:pt x="239" y="40"/>
                    <a:pt x="241" y="34"/>
                    <a:pt x="242" y="28"/>
                  </a:cubicBezTo>
                  <a:cubicBezTo>
                    <a:pt x="242" y="25"/>
                    <a:pt x="246" y="11"/>
                    <a:pt x="246" y="9"/>
                  </a:cubicBezTo>
                  <a:cubicBezTo>
                    <a:pt x="242" y="0"/>
                    <a:pt x="237" y="6"/>
                    <a:pt x="230" y="7"/>
                  </a:cubicBezTo>
                  <a:cubicBezTo>
                    <a:pt x="227" y="8"/>
                    <a:pt x="219" y="10"/>
                    <a:pt x="215" y="11"/>
                  </a:cubicBezTo>
                  <a:cubicBezTo>
                    <a:pt x="224" y="22"/>
                    <a:pt x="224" y="36"/>
                    <a:pt x="216" y="47"/>
                  </a:cubicBezTo>
                  <a:cubicBezTo>
                    <a:pt x="208" y="58"/>
                    <a:pt x="199" y="72"/>
                    <a:pt x="183" y="71"/>
                  </a:cubicBezTo>
                  <a:cubicBezTo>
                    <a:pt x="172" y="69"/>
                    <a:pt x="164" y="56"/>
                    <a:pt x="152" y="62"/>
                  </a:cubicBezTo>
                  <a:cubicBezTo>
                    <a:pt x="148" y="64"/>
                    <a:pt x="151" y="68"/>
                    <a:pt x="149" y="70"/>
                  </a:cubicBezTo>
                  <a:cubicBezTo>
                    <a:pt x="146" y="72"/>
                    <a:pt x="143" y="72"/>
                    <a:pt x="141" y="74"/>
                  </a:cubicBezTo>
                  <a:cubicBezTo>
                    <a:pt x="129" y="81"/>
                    <a:pt x="119" y="85"/>
                    <a:pt x="106" y="80"/>
                  </a:cubicBezTo>
                  <a:cubicBezTo>
                    <a:pt x="97" y="78"/>
                    <a:pt x="91" y="77"/>
                    <a:pt x="80" y="78"/>
                  </a:cubicBezTo>
                  <a:cubicBezTo>
                    <a:pt x="68" y="78"/>
                    <a:pt x="70" y="79"/>
                    <a:pt x="61" y="71"/>
                  </a:cubicBezTo>
                  <a:cubicBezTo>
                    <a:pt x="57" y="67"/>
                    <a:pt x="51" y="58"/>
                    <a:pt x="47" y="56"/>
                  </a:cubicBezTo>
                  <a:cubicBezTo>
                    <a:pt x="22" y="44"/>
                    <a:pt x="20" y="87"/>
                    <a:pt x="3" y="102"/>
                  </a:cubicBezTo>
                  <a:cubicBezTo>
                    <a:pt x="6" y="105"/>
                    <a:pt x="0" y="109"/>
                    <a:pt x="3" y="112"/>
                  </a:cubicBezTo>
                  <a:cubicBezTo>
                    <a:pt x="4" y="114"/>
                    <a:pt x="12" y="114"/>
                    <a:pt x="15" y="115"/>
                  </a:cubicBezTo>
                  <a:cubicBezTo>
                    <a:pt x="23" y="118"/>
                    <a:pt x="35" y="124"/>
                    <a:pt x="30" y="134"/>
                  </a:cubicBezTo>
                  <a:cubicBezTo>
                    <a:pt x="38" y="138"/>
                    <a:pt x="43" y="142"/>
                    <a:pt x="49" y="147"/>
                  </a:cubicBezTo>
                  <a:cubicBezTo>
                    <a:pt x="53" y="150"/>
                    <a:pt x="56" y="150"/>
                    <a:pt x="59" y="154"/>
                  </a:cubicBezTo>
                  <a:cubicBezTo>
                    <a:pt x="62" y="158"/>
                    <a:pt x="59" y="161"/>
                    <a:pt x="60" y="164"/>
                  </a:cubicBezTo>
                  <a:cubicBezTo>
                    <a:pt x="64" y="170"/>
                    <a:pt x="70" y="170"/>
                    <a:pt x="76" y="175"/>
                  </a:cubicBezTo>
                  <a:cubicBezTo>
                    <a:pt x="85" y="182"/>
                    <a:pt x="79" y="185"/>
                    <a:pt x="84" y="193"/>
                  </a:cubicBezTo>
                  <a:cubicBezTo>
                    <a:pt x="88" y="201"/>
                    <a:pt x="108" y="219"/>
                    <a:pt x="118" y="219"/>
                  </a:cubicBezTo>
                  <a:cubicBezTo>
                    <a:pt x="122" y="218"/>
                    <a:pt x="122" y="214"/>
                    <a:pt x="126" y="213"/>
                  </a:cubicBezTo>
                  <a:cubicBezTo>
                    <a:pt x="129" y="212"/>
                    <a:pt x="134" y="213"/>
                    <a:pt x="138" y="213"/>
                  </a:cubicBezTo>
                  <a:cubicBezTo>
                    <a:pt x="149" y="213"/>
                    <a:pt x="148" y="214"/>
                    <a:pt x="157" y="221"/>
                  </a:cubicBezTo>
                  <a:cubicBezTo>
                    <a:pt x="163" y="225"/>
                    <a:pt x="169" y="229"/>
                    <a:pt x="175" y="233"/>
                  </a:cubicBezTo>
                  <a:cubicBezTo>
                    <a:pt x="179" y="236"/>
                    <a:pt x="180" y="237"/>
                    <a:pt x="180" y="238"/>
                  </a:cubicBezTo>
                  <a:cubicBezTo>
                    <a:pt x="184" y="235"/>
                    <a:pt x="188" y="231"/>
                    <a:pt x="193" y="233"/>
                  </a:cubicBezTo>
                  <a:cubicBezTo>
                    <a:pt x="196" y="237"/>
                    <a:pt x="202" y="237"/>
                    <a:pt x="206" y="233"/>
                  </a:cubicBezTo>
                  <a:cubicBezTo>
                    <a:pt x="211" y="243"/>
                    <a:pt x="219" y="237"/>
                    <a:pt x="227" y="234"/>
                  </a:cubicBezTo>
                  <a:cubicBezTo>
                    <a:pt x="230" y="233"/>
                    <a:pt x="238" y="230"/>
                    <a:pt x="240" y="230"/>
                  </a:cubicBezTo>
                  <a:cubicBezTo>
                    <a:pt x="242" y="230"/>
                    <a:pt x="247" y="235"/>
                    <a:pt x="252" y="233"/>
                  </a:cubicBezTo>
                  <a:cubicBezTo>
                    <a:pt x="258" y="231"/>
                    <a:pt x="267" y="218"/>
                    <a:pt x="273" y="214"/>
                  </a:cubicBezTo>
                  <a:cubicBezTo>
                    <a:pt x="283" y="206"/>
                    <a:pt x="290" y="206"/>
                    <a:pt x="303" y="203"/>
                  </a:cubicBezTo>
                  <a:cubicBezTo>
                    <a:pt x="305" y="207"/>
                    <a:pt x="309" y="210"/>
                    <a:pt x="314" y="211"/>
                  </a:cubicBezTo>
                  <a:cubicBezTo>
                    <a:pt x="313" y="205"/>
                    <a:pt x="310" y="198"/>
                    <a:pt x="310" y="191"/>
                  </a:cubicBezTo>
                  <a:cubicBezTo>
                    <a:pt x="290" y="193"/>
                    <a:pt x="287" y="164"/>
                    <a:pt x="279" y="152"/>
                  </a:cubicBezTo>
                  <a:cubicBezTo>
                    <a:pt x="271" y="139"/>
                    <a:pt x="253" y="127"/>
                    <a:pt x="239" y="124"/>
                  </a:cubicBezTo>
                  <a:cubicBezTo>
                    <a:pt x="245" y="117"/>
                    <a:pt x="240" y="103"/>
                    <a:pt x="254" y="107"/>
                  </a:cubicBezTo>
                  <a:cubicBezTo>
                    <a:pt x="262" y="118"/>
                    <a:pt x="268" y="98"/>
                    <a:pt x="268" y="91"/>
                  </a:cubicBezTo>
                  <a:cubicBezTo>
                    <a:pt x="268" y="87"/>
                    <a:pt x="268" y="83"/>
                    <a:pt x="268" y="79"/>
                  </a:cubicBezTo>
                  <a:cubicBezTo>
                    <a:pt x="266" y="77"/>
                    <a:pt x="264" y="74"/>
                    <a:pt x="262" y="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30" name="Freeform 553"/>
            <p:cNvSpPr>
              <a:spLocks/>
            </p:cNvSpPr>
            <p:nvPr/>
          </p:nvSpPr>
          <p:spPr bwMode="auto">
            <a:xfrm>
              <a:off x="5213696" y="2556806"/>
              <a:ext cx="1024540" cy="858818"/>
            </a:xfrm>
            <a:custGeom>
              <a:avLst/>
              <a:gdLst>
                <a:gd name="T0" fmla="*/ 415 w 445"/>
                <a:gd name="T1" fmla="*/ 88 h 373"/>
                <a:gd name="T2" fmla="*/ 398 w 445"/>
                <a:gd name="T3" fmla="*/ 0 h 373"/>
                <a:gd name="T4" fmla="*/ 84 w 445"/>
                <a:gd name="T5" fmla="*/ 58 h 373"/>
                <a:gd name="T6" fmla="*/ 57 w 445"/>
                <a:gd name="T7" fmla="*/ 179 h 373"/>
                <a:gd name="T8" fmla="*/ 40 w 445"/>
                <a:gd name="T9" fmla="*/ 179 h 373"/>
                <a:gd name="T10" fmla="*/ 29 w 445"/>
                <a:gd name="T11" fmla="*/ 195 h 373"/>
                <a:gd name="T12" fmla="*/ 15 w 445"/>
                <a:gd name="T13" fmla="*/ 212 h 373"/>
                <a:gd name="T14" fmla="*/ 10 w 445"/>
                <a:gd name="T15" fmla="*/ 228 h 373"/>
                <a:gd name="T16" fmla="*/ 7 w 445"/>
                <a:gd name="T17" fmla="*/ 250 h 373"/>
                <a:gd name="T18" fmla="*/ 8 w 445"/>
                <a:gd name="T19" fmla="*/ 262 h 373"/>
                <a:gd name="T20" fmla="*/ 20 w 445"/>
                <a:gd name="T21" fmla="*/ 285 h 373"/>
                <a:gd name="T22" fmla="*/ 29 w 445"/>
                <a:gd name="T23" fmla="*/ 305 h 373"/>
                <a:gd name="T24" fmla="*/ 31 w 445"/>
                <a:gd name="T25" fmla="*/ 315 h 373"/>
                <a:gd name="T26" fmla="*/ 48 w 445"/>
                <a:gd name="T27" fmla="*/ 346 h 373"/>
                <a:gd name="T28" fmla="*/ 45 w 445"/>
                <a:gd name="T29" fmla="*/ 367 h 373"/>
                <a:gd name="T30" fmla="*/ 63 w 445"/>
                <a:gd name="T31" fmla="*/ 370 h 373"/>
                <a:gd name="T32" fmla="*/ 107 w 445"/>
                <a:gd name="T33" fmla="*/ 324 h 373"/>
                <a:gd name="T34" fmla="*/ 140 w 445"/>
                <a:gd name="T35" fmla="*/ 346 h 373"/>
                <a:gd name="T36" fmla="*/ 201 w 445"/>
                <a:gd name="T37" fmla="*/ 342 h 373"/>
                <a:gd name="T38" fmla="*/ 212 w 445"/>
                <a:gd name="T39" fmla="*/ 330 h 373"/>
                <a:gd name="T40" fmla="*/ 276 w 445"/>
                <a:gd name="T41" fmla="*/ 315 h 373"/>
                <a:gd name="T42" fmla="*/ 290 w 445"/>
                <a:gd name="T43" fmla="*/ 275 h 373"/>
                <a:gd name="T44" fmla="*/ 302 w 445"/>
                <a:gd name="T45" fmla="*/ 296 h 373"/>
                <a:gd name="T46" fmla="*/ 316 w 445"/>
                <a:gd name="T47" fmla="*/ 323 h 373"/>
                <a:gd name="T48" fmla="*/ 328 w 445"/>
                <a:gd name="T49" fmla="*/ 347 h 373"/>
                <a:gd name="T50" fmla="*/ 347 w 445"/>
                <a:gd name="T51" fmla="*/ 311 h 373"/>
                <a:gd name="T52" fmla="*/ 365 w 445"/>
                <a:gd name="T53" fmla="*/ 267 h 373"/>
                <a:gd name="T54" fmla="*/ 383 w 445"/>
                <a:gd name="T55" fmla="*/ 249 h 373"/>
                <a:gd name="T56" fmla="*/ 389 w 445"/>
                <a:gd name="T57" fmla="*/ 198 h 373"/>
                <a:gd name="T58" fmla="*/ 416 w 445"/>
                <a:gd name="T59" fmla="*/ 140 h 373"/>
                <a:gd name="T60" fmla="*/ 428 w 445"/>
                <a:gd name="T61" fmla="*/ 130 h 373"/>
                <a:gd name="T62" fmla="*/ 435 w 445"/>
                <a:gd name="T63" fmla="*/ 101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5" h="373">
                  <a:moveTo>
                    <a:pt x="435" y="101"/>
                  </a:moveTo>
                  <a:cubicBezTo>
                    <a:pt x="431" y="101"/>
                    <a:pt x="418" y="93"/>
                    <a:pt x="415" y="88"/>
                  </a:cubicBezTo>
                  <a:cubicBezTo>
                    <a:pt x="404" y="73"/>
                    <a:pt x="413" y="49"/>
                    <a:pt x="411" y="31"/>
                  </a:cubicBezTo>
                  <a:cubicBezTo>
                    <a:pt x="410" y="19"/>
                    <a:pt x="405" y="9"/>
                    <a:pt x="39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9"/>
                    <a:pt x="84" y="39"/>
                    <a:pt x="84" y="58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59"/>
                    <a:pt x="57" y="179"/>
                    <a:pt x="57" y="179"/>
                  </a:cubicBezTo>
                  <a:cubicBezTo>
                    <a:pt x="57" y="177"/>
                    <a:pt x="45" y="176"/>
                    <a:pt x="44" y="176"/>
                  </a:cubicBezTo>
                  <a:cubicBezTo>
                    <a:pt x="42" y="177"/>
                    <a:pt x="42" y="178"/>
                    <a:pt x="40" y="179"/>
                  </a:cubicBezTo>
                  <a:cubicBezTo>
                    <a:pt x="38" y="180"/>
                    <a:pt x="35" y="178"/>
                    <a:pt x="33" y="179"/>
                  </a:cubicBezTo>
                  <a:cubicBezTo>
                    <a:pt x="28" y="181"/>
                    <a:pt x="31" y="191"/>
                    <a:pt x="29" y="195"/>
                  </a:cubicBezTo>
                  <a:cubicBezTo>
                    <a:pt x="27" y="198"/>
                    <a:pt x="24" y="202"/>
                    <a:pt x="23" y="204"/>
                  </a:cubicBezTo>
                  <a:cubicBezTo>
                    <a:pt x="20" y="207"/>
                    <a:pt x="16" y="208"/>
                    <a:pt x="15" y="212"/>
                  </a:cubicBezTo>
                  <a:cubicBezTo>
                    <a:pt x="14" y="216"/>
                    <a:pt x="18" y="219"/>
                    <a:pt x="18" y="222"/>
                  </a:cubicBezTo>
                  <a:cubicBezTo>
                    <a:pt x="17" y="227"/>
                    <a:pt x="13" y="225"/>
                    <a:pt x="10" y="228"/>
                  </a:cubicBezTo>
                  <a:cubicBezTo>
                    <a:pt x="7" y="231"/>
                    <a:pt x="8" y="235"/>
                    <a:pt x="9" y="238"/>
                  </a:cubicBezTo>
                  <a:cubicBezTo>
                    <a:pt x="10" y="244"/>
                    <a:pt x="13" y="244"/>
                    <a:pt x="7" y="250"/>
                  </a:cubicBezTo>
                  <a:cubicBezTo>
                    <a:pt x="5" y="252"/>
                    <a:pt x="1" y="252"/>
                    <a:pt x="1" y="257"/>
                  </a:cubicBezTo>
                  <a:cubicBezTo>
                    <a:pt x="0" y="263"/>
                    <a:pt x="3" y="262"/>
                    <a:pt x="8" y="262"/>
                  </a:cubicBezTo>
                  <a:cubicBezTo>
                    <a:pt x="16" y="262"/>
                    <a:pt x="13" y="261"/>
                    <a:pt x="15" y="269"/>
                  </a:cubicBezTo>
                  <a:cubicBezTo>
                    <a:pt x="16" y="274"/>
                    <a:pt x="19" y="279"/>
                    <a:pt x="20" y="285"/>
                  </a:cubicBezTo>
                  <a:cubicBezTo>
                    <a:pt x="21" y="292"/>
                    <a:pt x="21" y="290"/>
                    <a:pt x="26" y="295"/>
                  </a:cubicBezTo>
                  <a:cubicBezTo>
                    <a:pt x="29" y="298"/>
                    <a:pt x="30" y="301"/>
                    <a:pt x="29" y="305"/>
                  </a:cubicBezTo>
                  <a:cubicBezTo>
                    <a:pt x="29" y="306"/>
                    <a:pt x="28" y="311"/>
                    <a:pt x="28" y="311"/>
                  </a:cubicBezTo>
                  <a:cubicBezTo>
                    <a:pt x="28" y="315"/>
                    <a:pt x="28" y="312"/>
                    <a:pt x="31" y="315"/>
                  </a:cubicBezTo>
                  <a:cubicBezTo>
                    <a:pt x="35" y="318"/>
                    <a:pt x="37" y="321"/>
                    <a:pt x="40" y="325"/>
                  </a:cubicBezTo>
                  <a:cubicBezTo>
                    <a:pt x="46" y="332"/>
                    <a:pt x="48" y="338"/>
                    <a:pt x="48" y="346"/>
                  </a:cubicBezTo>
                  <a:cubicBezTo>
                    <a:pt x="48" y="351"/>
                    <a:pt x="47" y="353"/>
                    <a:pt x="46" y="357"/>
                  </a:cubicBezTo>
                  <a:cubicBezTo>
                    <a:pt x="45" y="360"/>
                    <a:pt x="43" y="364"/>
                    <a:pt x="45" y="367"/>
                  </a:cubicBezTo>
                  <a:cubicBezTo>
                    <a:pt x="45" y="367"/>
                    <a:pt x="44" y="368"/>
                    <a:pt x="44" y="368"/>
                  </a:cubicBezTo>
                  <a:cubicBezTo>
                    <a:pt x="48" y="373"/>
                    <a:pt x="58" y="365"/>
                    <a:pt x="63" y="370"/>
                  </a:cubicBezTo>
                  <a:cubicBezTo>
                    <a:pt x="63" y="370"/>
                    <a:pt x="63" y="370"/>
                    <a:pt x="63" y="370"/>
                  </a:cubicBezTo>
                  <a:cubicBezTo>
                    <a:pt x="80" y="355"/>
                    <a:pt x="82" y="312"/>
                    <a:pt x="107" y="324"/>
                  </a:cubicBezTo>
                  <a:cubicBezTo>
                    <a:pt x="111" y="326"/>
                    <a:pt x="117" y="335"/>
                    <a:pt x="121" y="339"/>
                  </a:cubicBezTo>
                  <a:cubicBezTo>
                    <a:pt x="130" y="347"/>
                    <a:pt x="128" y="346"/>
                    <a:pt x="140" y="346"/>
                  </a:cubicBezTo>
                  <a:cubicBezTo>
                    <a:pt x="151" y="345"/>
                    <a:pt x="157" y="346"/>
                    <a:pt x="166" y="348"/>
                  </a:cubicBezTo>
                  <a:cubicBezTo>
                    <a:pt x="179" y="353"/>
                    <a:pt x="189" y="349"/>
                    <a:pt x="201" y="342"/>
                  </a:cubicBezTo>
                  <a:cubicBezTo>
                    <a:pt x="203" y="340"/>
                    <a:pt x="206" y="340"/>
                    <a:pt x="209" y="338"/>
                  </a:cubicBezTo>
                  <a:cubicBezTo>
                    <a:pt x="211" y="336"/>
                    <a:pt x="208" y="332"/>
                    <a:pt x="212" y="330"/>
                  </a:cubicBezTo>
                  <a:cubicBezTo>
                    <a:pt x="224" y="324"/>
                    <a:pt x="232" y="337"/>
                    <a:pt x="243" y="339"/>
                  </a:cubicBezTo>
                  <a:cubicBezTo>
                    <a:pt x="259" y="340"/>
                    <a:pt x="268" y="326"/>
                    <a:pt x="276" y="315"/>
                  </a:cubicBezTo>
                  <a:cubicBezTo>
                    <a:pt x="284" y="304"/>
                    <a:pt x="284" y="290"/>
                    <a:pt x="275" y="279"/>
                  </a:cubicBezTo>
                  <a:cubicBezTo>
                    <a:pt x="279" y="278"/>
                    <a:pt x="287" y="276"/>
                    <a:pt x="290" y="275"/>
                  </a:cubicBezTo>
                  <a:cubicBezTo>
                    <a:pt x="297" y="274"/>
                    <a:pt x="302" y="268"/>
                    <a:pt x="306" y="277"/>
                  </a:cubicBezTo>
                  <a:cubicBezTo>
                    <a:pt x="306" y="279"/>
                    <a:pt x="302" y="293"/>
                    <a:pt x="302" y="296"/>
                  </a:cubicBezTo>
                  <a:cubicBezTo>
                    <a:pt x="301" y="302"/>
                    <a:pt x="299" y="308"/>
                    <a:pt x="302" y="313"/>
                  </a:cubicBezTo>
                  <a:cubicBezTo>
                    <a:pt x="305" y="319"/>
                    <a:pt x="311" y="318"/>
                    <a:pt x="316" y="323"/>
                  </a:cubicBezTo>
                  <a:cubicBezTo>
                    <a:pt x="321" y="328"/>
                    <a:pt x="320" y="332"/>
                    <a:pt x="322" y="338"/>
                  </a:cubicBezTo>
                  <a:cubicBezTo>
                    <a:pt x="324" y="342"/>
                    <a:pt x="326" y="345"/>
                    <a:pt x="328" y="347"/>
                  </a:cubicBezTo>
                  <a:cubicBezTo>
                    <a:pt x="330" y="335"/>
                    <a:pt x="332" y="324"/>
                    <a:pt x="334" y="312"/>
                  </a:cubicBezTo>
                  <a:cubicBezTo>
                    <a:pt x="338" y="311"/>
                    <a:pt x="342" y="311"/>
                    <a:pt x="347" y="311"/>
                  </a:cubicBezTo>
                  <a:cubicBezTo>
                    <a:pt x="346" y="311"/>
                    <a:pt x="356" y="283"/>
                    <a:pt x="357" y="280"/>
                  </a:cubicBezTo>
                  <a:cubicBezTo>
                    <a:pt x="359" y="276"/>
                    <a:pt x="361" y="271"/>
                    <a:pt x="365" y="267"/>
                  </a:cubicBezTo>
                  <a:cubicBezTo>
                    <a:pt x="369" y="264"/>
                    <a:pt x="375" y="263"/>
                    <a:pt x="378" y="259"/>
                  </a:cubicBezTo>
                  <a:cubicBezTo>
                    <a:pt x="380" y="256"/>
                    <a:pt x="381" y="253"/>
                    <a:pt x="383" y="249"/>
                  </a:cubicBezTo>
                  <a:cubicBezTo>
                    <a:pt x="386" y="240"/>
                    <a:pt x="392" y="231"/>
                    <a:pt x="393" y="222"/>
                  </a:cubicBezTo>
                  <a:cubicBezTo>
                    <a:pt x="394" y="214"/>
                    <a:pt x="389" y="207"/>
                    <a:pt x="389" y="198"/>
                  </a:cubicBezTo>
                  <a:cubicBezTo>
                    <a:pt x="389" y="194"/>
                    <a:pt x="411" y="141"/>
                    <a:pt x="406" y="141"/>
                  </a:cubicBezTo>
                  <a:cubicBezTo>
                    <a:pt x="408" y="141"/>
                    <a:pt x="413" y="142"/>
                    <a:pt x="416" y="140"/>
                  </a:cubicBezTo>
                  <a:cubicBezTo>
                    <a:pt x="418" y="138"/>
                    <a:pt x="417" y="134"/>
                    <a:pt x="419" y="132"/>
                  </a:cubicBezTo>
                  <a:cubicBezTo>
                    <a:pt x="422" y="131"/>
                    <a:pt x="425" y="132"/>
                    <a:pt x="428" y="130"/>
                  </a:cubicBezTo>
                  <a:cubicBezTo>
                    <a:pt x="435" y="126"/>
                    <a:pt x="440" y="122"/>
                    <a:pt x="445" y="116"/>
                  </a:cubicBezTo>
                  <a:cubicBezTo>
                    <a:pt x="442" y="112"/>
                    <a:pt x="438" y="108"/>
                    <a:pt x="435" y="10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31" name="Freeform 554"/>
            <p:cNvSpPr>
              <a:spLocks/>
            </p:cNvSpPr>
            <p:nvPr/>
          </p:nvSpPr>
          <p:spPr bwMode="auto">
            <a:xfrm>
              <a:off x="5690386" y="3685650"/>
              <a:ext cx="341188" cy="343137"/>
            </a:xfrm>
            <a:custGeom>
              <a:avLst/>
              <a:gdLst>
                <a:gd name="T0" fmla="*/ 116 w 148"/>
                <a:gd name="T1" fmla="*/ 110 h 149"/>
                <a:gd name="T2" fmla="*/ 144 w 148"/>
                <a:gd name="T3" fmla="*/ 70 h 149"/>
                <a:gd name="T4" fmla="*/ 135 w 148"/>
                <a:gd name="T5" fmla="*/ 32 h 149"/>
                <a:gd name="T6" fmla="*/ 117 w 148"/>
                <a:gd name="T7" fmla="*/ 0 h 149"/>
                <a:gd name="T8" fmla="*/ 105 w 148"/>
                <a:gd name="T9" fmla="*/ 11 h 149"/>
                <a:gd name="T10" fmla="*/ 93 w 148"/>
                <a:gd name="T11" fmla="*/ 8 h 149"/>
                <a:gd name="T12" fmla="*/ 80 w 148"/>
                <a:gd name="T13" fmla="*/ 12 h 149"/>
                <a:gd name="T14" fmla="*/ 59 w 148"/>
                <a:gd name="T15" fmla="*/ 11 h 149"/>
                <a:gd name="T16" fmla="*/ 46 w 148"/>
                <a:gd name="T17" fmla="*/ 11 h 149"/>
                <a:gd name="T18" fmla="*/ 33 w 148"/>
                <a:gd name="T19" fmla="*/ 16 h 149"/>
                <a:gd name="T20" fmla="*/ 33 w 148"/>
                <a:gd name="T21" fmla="*/ 24 h 149"/>
                <a:gd name="T22" fmla="*/ 34 w 148"/>
                <a:gd name="T23" fmla="*/ 33 h 149"/>
                <a:gd name="T24" fmla="*/ 37 w 148"/>
                <a:gd name="T25" fmla="*/ 51 h 149"/>
                <a:gd name="T26" fmla="*/ 39 w 148"/>
                <a:gd name="T27" fmla="*/ 67 h 149"/>
                <a:gd name="T28" fmla="*/ 15 w 148"/>
                <a:gd name="T29" fmla="*/ 86 h 149"/>
                <a:gd name="T30" fmla="*/ 5 w 148"/>
                <a:gd name="T31" fmla="*/ 110 h 149"/>
                <a:gd name="T32" fmla="*/ 0 w 148"/>
                <a:gd name="T33" fmla="*/ 148 h 149"/>
                <a:gd name="T34" fmla="*/ 15 w 148"/>
                <a:gd name="T35" fmla="*/ 147 h 149"/>
                <a:gd name="T36" fmla="*/ 39 w 148"/>
                <a:gd name="T37" fmla="*/ 137 h 149"/>
                <a:gd name="T38" fmla="*/ 88 w 148"/>
                <a:gd name="T39" fmla="*/ 137 h 149"/>
                <a:gd name="T40" fmla="*/ 112 w 148"/>
                <a:gd name="T41" fmla="*/ 140 h 149"/>
                <a:gd name="T42" fmla="*/ 116 w 148"/>
                <a:gd name="T43" fmla="*/ 11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8" h="149">
                  <a:moveTo>
                    <a:pt x="116" y="110"/>
                  </a:moveTo>
                  <a:cubicBezTo>
                    <a:pt x="121" y="94"/>
                    <a:pt x="138" y="85"/>
                    <a:pt x="144" y="70"/>
                  </a:cubicBezTo>
                  <a:cubicBezTo>
                    <a:pt x="148" y="56"/>
                    <a:pt x="140" y="44"/>
                    <a:pt x="135" y="32"/>
                  </a:cubicBezTo>
                  <a:cubicBezTo>
                    <a:pt x="130" y="21"/>
                    <a:pt x="125" y="11"/>
                    <a:pt x="117" y="0"/>
                  </a:cubicBezTo>
                  <a:cubicBezTo>
                    <a:pt x="113" y="5"/>
                    <a:pt x="108" y="10"/>
                    <a:pt x="105" y="11"/>
                  </a:cubicBezTo>
                  <a:cubicBezTo>
                    <a:pt x="100" y="13"/>
                    <a:pt x="95" y="8"/>
                    <a:pt x="93" y="8"/>
                  </a:cubicBezTo>
                  <a:cubicBezTo>
                    <a:pt x="91" y="8"/>
                    <a:pt x="83" y="11"/>
                    <a:pt x="80" y="12"/>
                  </a:cubicBezTo>
                  <a:cubicBezTo>
                    <a:pt x="72" y="15"/>
                    <a:pt x="64" y="21"/>
                    <a:pt x="59" y="11"/>
                  </a:cubicBezTo>
                  <a:cubicBezTo>
                    <a:pt x="55" y="15"/>
                    <a:pt x="49" y="15"/>
                    <a:pt x="46" y="11"/>
                  </a:cubicBezTo>
                  <a:cubicBezTo>
                    <a:pt x="41" y="9"/>
                    <a:pt x="37" y="13"/>
                    <a:pt x="33" y="16"/>
                  </a:cubicBezTo>
                  <a:cubicBezTo>
                    <a:pt x="34" y="18"/>
                    <a:pt x="33" y="20"/>
                    <a:pt x="33" y="24"/>
                  </a:cubicBezTo>
                  <a:cubicBezTo>
                    <a:pt x="33" y="25"/>
                    <a:pt x="34" y="34"/>
                    <a:pt x="34" y="33"/>
                  </a:cubicBezTo>
                  <a:cubicBezTo>
                    <a:pt x="32" y="43"/>
                    <a:pt x="27" y="43"/>
                    <a:pt x="37" y="51"/>
                  </a:cubicBezTo>
                  <a:cubicBezTo>
                    <a:pt x="44" y="57"/>
                    <a:pt x="49" y="60"/>
                    <a:pt x="39" y="67"/>
                  </a:cubicBezTo>
                  <a:cubicBezTo>
                    <a:pt x="32" y="74"/>
                    <a:pt x="21" y="80"/>
                    <a:pt x="15" y="86"/>
                  </a:cubicBezTo>
                  <a:cubicBezTo>
                    <a:pt x="9" y="91"/>
                    <a:pt x="7" y="103"/>
                    <a:pt x="5" y="110"/>
                  </a:cubicBezTo>
                  <a:cubicBezTo>
                    <a:pt x="1" y="122"/>
                    <a:pt x="0" y="136"/>
                    <a:pt x="0" y="148"/>
                  </a:cubicBezTo>
                  <a:cubicBezTo>
                    <a:pt x="5" y="148"/>
                    <a:pt x="10" y="149"/>
                    <a:pt x="15" y="147"/>
                  </a:cubicBezTo>
                  <a:cubicBezTo>
                    <a:pt x="22" y="145"/>
                    <a:pt x="29" y="139"/>
                    <a:pt x="39" y="137"/>
                  </a:cubicBezTo>
                  <a:cubicBezTo>
                    <a:pt x="55" y="136"/>
                    <a:pt x="73" y="136"/>
                    <a:pt x="88" y="137"/>
                  </a:cubicBezTo>
                  <a:cubicBezTo>
                    <a:pt x="97" y="138"/>
                    <a:pt x="105" y="139"/>
                    <a:pt x="112" y="140"/>
                  </a:cubicBezTo>
                  <a:cubicBezTo>
                    <a:pt x="112" y="130"/>
                    <a:pt x="114" y="117"/>
                    <a:pt x="116" y="1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32" name="Freeform 555"/>
            <p:cNvSpPr>
              <a:spLocks/>
            </p:cNvSpPr>
            <p:nvPr/>
          </p:nvSpPr>
          <p:spPr bwMode="auto">
            <a:xfrm>
              <a:off x="5948714" y="3641782"/>
              <a:ext cx="502034" cy="586843"/>
            </a:xfrm>
            <a:custGeom>
              <a:avLst/>
              <a:gdLst>
                <a:gd name="T0" fmla="*/ 192 w 218"/>
                <a:gd name="T1" fmla="*/ 139 h 255"/>
                <a:gd name="T2" fmla="*/ 193 w 218"/>
                <a:gd name="T3" fmla="*/ 93 h 255"/>
                <a:gd name="T4" fmla="*/ 193 w 218"/>
                <a:gd name="T5" fmla="*/ 53 h 255"/>
                <a:gd name="T6" fmla="*/ 218 w 218"/>
                <a:gd name="T7" fmla="*/ 24 h 255"/>
                <a:gd name="T8" fmla="*/ 211 w 218"/>
                <a:gd name="T9" fmla="*/ 26 h 255"/>
                <a:gd name="T10" fmla="*/ 191 w 218"/>
                <a:gd name="T11" fmla="*/ 21 h 255"/>
                <a:gd name="T12" fmla="*/ 168 w 218"/>
                <a:gd name="T13" fmla="*/ 25 h 255"/>
                <a:gd name="T14" fmla="*/ 150 w 218"/>
                <a:gd name="T15" fmla="*/ 38 h 255"/>
                <a:gd name="T16" fmla="*/ 129 w 218"/>
                <a:gd name="T17" fmla="*/ 35 h 255"/>
                <a:gd name="T18" fmla="*/ 108 w 218"/>
                <a:gd name="T19" fmla="*/ 28 h 255"/>
                <a:gd name="T20" fmla="*/ 89 w 218"/>
                <a:gd name="T21" fmla="*/ 15 h 255"/>
                <a:gd name="T22" fmla="*/ 44 w 218"/>
                <a:gd name="T23" fmla="*/ 0 h 255"/>
                <a:gd name="T24" fmla="*/ 14 w 218"/>
                <a:gd name="T25" fmla="*/ 11 h 255"/>
                <a:gd name="T26" fmla="*/ 5 w 218"/>
                <a:gd name="T27" fmla="*/ 19 h 255"/>
                <a:gd name="T28" fmla="*/ 23 w 218"/>
                <a:gd name="T29" fmla="*/ 51 h 255"/>
                <a:gd name="T30" fmla="*/ 32 w 218"/>
                <a:gd name="T31" fmla="*/ 89 h 255"/>
                <a:gd name="T32" fmla="*/ 4 w 218"/>
                <a:gd name="T33" fmla="*/ 129 h 255"/>
                <a:gd name="T34" fmla="*/ 0 w 218"/>
                <a:gd name="T35" fmla="*/ 159 h 255"/>
                <a:gd name="T36" fmla="*/ 28 w 218"/>
                <a:gd name="T37" fmla="*/ 170 h 255"/>
                <a:gd name="T38" fmla="*/ 75 w 218"/>
                <a:gd name="T39" fmla="*/ 195 h 255"/>
                <a:gd name="T40" fmla="*/ 108 w 218"/>
                <a:gd name="T41" fmla="*/ 217 h 255"/>
                <a:gd name="T42" fmla="*/ 148 w 218"/>
                <a:gd name="T43" fmla="*/ 255 h 255"/>
                <a:gd name="T44" fmla="*/ 151 w 218"/>
                <a:gd name="T45" fmla="*/ 249 h 255"/>
                <a:gd name="T46" fmla="*/ 197 w 218"/>
                <a:gd name="T47" fmla="*/ 188 h 255"/>
                <a:gd name="T48" fmla="*/ 207 w 218"/>
                <a:gd name="T49" fmla="*/ 171 h 255"/>
                <a:gd name="T50" fmla="*/ 205 w 218"/>
                <a:gd name="T51" fmla="*/ 168 h 255"/>
                <a:gd name="T52" fmla="*/ 192 w 218"/>
                <a:gd name="T53" fmla="*/ 13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8" h="255">
                  <a:moveTo>
                    <a:pt x="192" y="139"/>
                  </a:moveTo>
                  <a:cubicBezTo>
                    <a:pt x="192" y="124"/>
                    <a:pt x="192" y="108"/>
                    <a:pt x="193" y="93"/>
                  </a:cubicBezTo>
                  <a:cubicBezTo>
                    <a:pt x="194" y="81"/>
                    <a:pt x="189" y="65"/>
                    <a:pt x="193" y="53"/>
                  </a:cubicBezTo>
                  <a:cubicBezTo>
                    <a:pt x="197" y="41"/>
                    <a:pt x="209" y="33"/>
                    <a:pt x="218" y="24"/>
                  </a:cubicBezTo>
                  <a:cubicBezTo>
                    <a:pt x="216" y="25"/>
                    <a:pt x="214" y="26"/>
                    <a:pt x="211" y="26"/>
                  </a:cubicBezTo>
                  <a:cubicBezTo>
                    <a:pt x="203" y="28"/>
                    <a:pt x="198" y="22"/>
                    <a:pt x="191" y="21"/>
                  </a:cubicBezTo>
                  <a:cubicBezTo>
                    <a:pt x="185" y="21"/>
                    <a:pt x="173" y="23"/>
                    <a:pt x="168" y="25"/>
                  </a:cubicBezTo>
                  <a:cubicBezTo>
                    <a:pt x="160" y="29"/>
                    <a:pt x="159" y="36"/>
                    <a:pt x="150" y="38"/>
                  </a:cubicBezTo>
                  <a:cubicBezTo>
                    <a:pt x="147" y="39"/>
                    <a:pt x="133" y="36"/>
                    <a:pt x="129" y="35"/>
                  </a:cubicBezTo>
                  <a:cubicBezTo>
                    <a:pt x="121" y="34"/>
                    <a:pt x="115" y="31"/>
                    <a:pt x="108" y="28"/>
                  </a:cubicBezTo>
                  <a:cubicBezTo>
                    <a:pt x="101" y="24"/>
                    <a:pt x="94" y="18"/>
                    <a:pt x="89" y="15"/>
                  </a:cubicBezTo>
                  <a:cubicBezTo>
                    <a:pt x="78" y="8"/>
                    <a:pt x="51" y="14"/>
                    <a:pt x="44" y="0"/>
                  </a:cubicBezTo>
                  <a:cubicBezTo>
                    <a:pt x="31" y="3"/>
                    <a:pt x="24" y="3"/>
                    <a:pt x="14" y="11"/>
                  </a:cubicBezTo>
                  <a:cubicBezTo>
                    <a:pt x="11" y="13"/>
                    <a:pt x="8" y="16"/>
                    <a:pt x="5" y="19"/>
                  </a:cubicBezTo>
                  <a:cubicBezTo>
                    <a:pt x="13" y="30"/>
                    <a:pt x="18" y="40"/>
                    <a:pt x="23" y="51"/>
                  </a:cubicBezTo>
                  <a:cubicBezTo>
                    <a:pt x="28" y="63"/>
                    <a:pt x="36" y="75"/>
                    <a:pt x="32" y="89"/>
                  </a:cubicBezTo>
                  <a:cubicBezTo>
                    <a:pt x="26" y="104"/>
                    <a:pt x="9" y="113"/>
                    <a:pt x="4" y="129"/>
                  </a:cubicBezTo>
                  <a:cubicBezTo>
                    <a:pt x="2" y="136"/>
                    <a:pt x="0" y="149"/>
                    <a:pt x="0" y="159"/>
                  </a:cubicBezTo>
                  <a:cubicBezTo>
                    <a:pt x="10" y="161"/>
                    <a:pt x="18" y="164"/>
                    <a:pt x="28" y="170"/>
                  </a:cubicBezTo>
                  <a:cubicBezTo>
                    <a:pt x="43" y="179"/>
                    <a:pt x="59" y="186"/>
                    <a:pt x="75" y="195"/>
                  </a:cubicBezTo>
                  <a:cubicBezTo>
                    <a:pt x="85" y="201"/>
                    <a:pt x="102" y="206"/>
                    <a:pt x="108" y="217"/>
                  </a:cubicBezTo>
                  <a:cubicBezTo>
                    <a:pt x="93" y="225"/>
                    <a:pt x="126" y="243"/>
                    <a:pt x="148" y="255"/>
                  </a:cubicBezTo>
                  <a:cubicBezTo>
                    <a:pt x="149" y="253"/>
                    <a:pt x="150" y="251"/>
                    <a:pt x="151" y="249"/>
                  </a:cubicBezTo>
                  <a:cubicBezTo>
                    <a:pt x="165" y="220"/>
                    <a:pt x="177" y="211"/>
                    <a:pt x="197" y="188"/>
                  </a:cubicBezTo>
                  <a:cubicBezTo>
                    <a:pt x="201" y="184"/>
                    <a:pt x="204" y="178"/>
                    <a:pt x="207" y="171"/>
                  </a:cubicBezTo>
                  <a:cubicBezTo>
                    <a:pt x="207" y="170"/>
                    <a:pt x="206" y="169"/>
                    <a:pt x="205" y="168"/>
                  </a:cubicBezTo>
                  <a:cubicBezTo>
                    <a:pt x="196" y="157"/>
                    <a:pt x="192" y="153"/>
                    <a:pt x="192" y="1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33" name="Freeform 556"/>
            <p:cNvSpPr>
              <a:spLocks/>
            </p:cNvSpPr>
            <p:nvPr/>
          </p:nvSpPr>
          <p:spPr bwMode="auto">
            <a:xfrm>
              <a:off x="6383485" y="3183616"/>
              <a:ext cx="662879" cy="851996"/>
            </a:xfrm>
            <a:custGeom>
              <a:avLst/>
              <a:gdLst>
                <a:gd name="T0" fmla="*/ 274 w 288"/>
                <a:gd name="T1" fmla="*/ 22 h 370"/>
                <a:gd name="T2" fmla="*/ 223 w 288"/>
                <a:gd name="T3" fmla="*/ 26 h 370"/>
                <a:gd name="T4" fmla="*/ 216 w 288"/>
                <a:gd name="T5" fmla="*/ 27 h 370"/>
                <a:gd name="T6" fmla="*/ 215 w 288"/>
                <a:gd name="T7" fmla="*/ 76 h 370"/>
                <a:gd name="T8" fmla="*/ 148 w 288"/>
                <a:gd name="T9" fmla="*/ 159 h 370"/>
                <a:gd name="T10" fmla="*/ 108 w 288"/>
                <a:gd name="T11" fmla="*/ 199 h 370"/>
                <a:gd name="T12" fmla="*/ 60 w 288"/>
                <a:gd name="T13" fmla="*/ 207 h 370"/>
                <a:gd name="T14" fmla="*/ 51 w 288"/>
                <a:gd name="T15" fmla="*/ 216 h 370"/>
                <a:gd name="T16" fmla="*/ 41 w 288"/>
                <a:gd name="T17" fmla="*/ 217 h 370"/>
                <a:gd name="T18" fmla="*/ 29 w 288"/>
                <a:gd name="T19" fmla="*/ 223 h 370"/>
                <a:gd name="T20" fmla="*/ 4 w 288"/>
                <a:gd name="T21" fmla="*/ 252 h 370"/>
                <a:gd name="T22" fmla="*/ 4 w 288"/>
                <a:gd name="T23" fmla="*/ 292 h 370"/>
                <a:gd name="T24" fmla="*/ 3 w 288"/>
                <a:gd name="T25" fmla="*/ 338 h 370"/>
                <a:gd name="T26" fmla="*/ 16 w 288"/>
                <a:gd name="T27" fmla="*/ 367 h 370"/>
                <a:gd name="T28" fmla="*/ 18 w 288"/>
                <a:gd name="T29" fmla="*/ 370 h 370"/>
                <a:gd name="T30" fmla="*/ 55 w 288"/>
                <a:gd name="T31" fmla="*/ 332 h 370"/>
                <a:gd name="T32" fmla="*/ 131 w 288"/>
                <a:gd name="T33" fmla="*/ 268 h 370"/>
                <a:gd name="T34" fmla="*/ 202 w 288"/>
                <a:gd name="T35" fmla="*/ 194 h 370"/>
                <a:gd name="T36" fmla="*/ 244 w 288"/>
                <a:gd name="T37" fmla="*/ 108 h 370"/>
                <a:gd name="T38" fmla="*/ 274 w 288"/>
                <a:gd name="T39" fmla="*/ 22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8" h="370">
                  <a:moveTo>
                    <a:pt x="274" y="22"/>
                  </a:moveTo>
                  <a:cubicBezTo>
                    <a:pt x="261" y="0"/>
                    <a:pt x="246" y="22"/>
                    <a:pt x="223" y="26"/>
                  </a:cubicBezTo>
                  <a:cubicBezTo>
                    <a:pt x="221" y="26"/>
                    <a:pt x="218" y="27"/>
                    <a:pt x="216" y="27"/>
                  </a:cubicBezTo>
                  <a:cubicBezTo>
                    <a:pt x="217" y="44"/>
                    <a:pt x="220" y="62"/>
                    <a:pt x="215" y="76"/>
                  </a:cubicBezTo>
                  <a:cubicBezTo>
                    <a:pt x="204" y="109"/>
                    <a:pt x="172" y="137"/>
                    <a:pt x="148" y="159"/>
                  </a:cubicBezTo>
                  <a:cubicBezTo>
                    <a:pt x="136" y="169"/>
                    <a:pt x="123" y="193"/>
                    <a:pt x="108" y="199"/>
                  </a:cubicBezTo>
                  <a:cubicBezTo>
                    <a:pt x="92" y="204"/>
                    <a:pt x="74" y="196"/>
                    <a:pt x="60" y="207"/>
                  </a:cubicBezTo>
                  <a:cubicBezTo>
                    <a:pt x="56" y="209"/>
                    <a:pt x="56" y="214"/>
                    <a:pt x="51" y="216"/>
                  </a:cubicBezTo>
                  <a:cubicBezTo>
                    <a:pt x="48" y="218"/>
                    <a:pt x="44" y="216"/>
                    <a:pt x="41" y="217"/>
                  </a:cubicBezTo>
                  <a:cubicBezTo>
                    <a:pt x="35" y="219"/>
                    <a:pt x="32" y="221"/>
                    <a:pt x="29" y="223"/>
                  </a:cubicBezTo>
                  <a:cubicBezTo>
                    <a:pt x="20" y="232"/>
                    <a:pt x="8" y="240"/>
                    <a:pt x="4" y="252"/>
                  </a:cubicBezTo>
                  <a:cubicBezTo>
                    <a:pt x="0" y="264"/>
                    <a:pt x="5" y="280"/>
                    <a:pt x="4" y="292"/>
                  </a:cubicBezTo>
                  <a:cubicBezTo>
                    <a:pt x="3" y="307"/>
                    <a:pt x="3" y="323"/>
                    <a:pt x="3" y="338"/>
                  </a:cubicBezTo>
                  <a:cubicBezTo>
                    <a:pt x="3" y="352"/>
                    <a:pt x="7" y="356"/>
                    <a:pt x="16" y="367"/>
                  </a:cubicBezTo>
                  <a:cubicBezTo>
                    <a:pt x="17" y="368"/>
                    <a:pt x="18" y="369"/>
                    <a:pt x="18" y="370"/>
                  </a:cubicBezTo>
                  <a:cubicBezTo>
                    <a:pt x="27" y="352"/>
                    <a:pt x="36" y="330"/>
                    <a:pt x="55" y="332"/>
                  </a:cubicBezTo>
                  <a:cubicBezTo>
                    <a:pt x="67" y="303"/>
                    <a:pt x="108" y="287"/>
                    <a:pt x="131" y="268"/>
                  </a:cubicBezTo>
                  <a:cubicBezTo>
                    <a:pt x="156" y="246"/>
                    <a:pt x="186" y="224"/>
                    <a:pt x="202" y="194"/>
                  </a:cubicBezTo>
                  <a:cubicBezTo>
                    <a:pt x="218" y="167"/>
                    <a:pt x="230" y="138"/>
                    <a:pt x="244" y="108"/>
                  </a:cubicBezTo>
                  <a:cubicBezTo>
                    <a:pt x="253" y="89"/>
                    <a:pt x="288" y="45"/>
                    <a:pt x="274" y="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34" name="Freeform 557"/>
            <p:cNvSpPr>
              <a:spLocks/>
            </p:cNvSpPr>
            <p:nvPr/>
          </p:nvSpPr>
          <p:spPr bwMode="auto">
            <a:xfrm>
              <a:off x="5644568" y="4015142"/>
              <a:ext cx="154023" cy="100406"/>
            </a:xfrm>
            <a:custGeom>
              <a:avLst/>
              <a:gdLst>
                <a:gd name="T0" fmla="*/ 25 w 67"/>
                <a:gd name="T1" fmla="*/ 41 h 44"/>
                <a:gd name="T2" fmla="*/ 32 w 67"/>
                <a:gd name="T3" fmla="*/ 33 h 44"/>
                <a:gd name="T4" fmla="*/ 43 w 67"/>
                <a:gd name="T5" fmla="*/ 32 h 44"/>
                <a:gd name="T6" fmla="*/ 44 w 67"/>
                <a:gd name="T7" fmla="*/ 0 h 44"/>
                <a:gd name="T8" fmla="*/ 35 w 67"/>
                <a:gd name="T9" fmla="*/ 4 h 44"/>
                <a:gd name="T10" fmla="*/ 20 w 67"/>
                <a:gd name="T11" fmla="*/ 5 h 44"/>
                <a:gd name="T12" fmla="*/ 20 w 67"/>
                <a:gd name="T13" fmla="*/ 8 h 44"/>
                <a:gd name="T14" fmla="*/ 10 w 67"/>
                <a:gd name="T15" fmla="*/ 14 h 44"/>
                <a:gd name="T16" fmla="*/ 6 w 67"/>
                <a:gd name="T17" fmla="*/ 25 h 44"/>
                <a:gd name="T18" fmla="*/ 2 w 67"/>
                <a:gd name="T19" fmla="*/ 31 h 44"/>
                <a:gd name="T20" fmla="*/ 4 w 67"/>
                <a:gd name="T21" fmla="*/ 41 h 44"/>
                <a:gd name="T22" fmla="*/ 25 w 67"/>
                <a:gd name="T23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44">
                  <a:moveTo>
                    <a:pt x="25" y="41"/>
                  </a:moveTo>
                  <a:cubicBezTo>
                    <a:pt x="32" y="39"/>
                    <a:pt x="28" y="35"/>
                    <a:pt x="32" y="33"/>
                  </a:cubicBezTo>
                  <a:cubicBezTo>
                    <a:pt x="36" y="31"/>
                    <a:pt x="38" y="33"/>
                    <a:pt x="43" y="32"/>
                  </a:cubicBezTo>
                  <a:cubicBezTo>
                    <a:pt x="67" y="27"/>
                    <a:pt x="49" y="14"/>
                    <a:pt x="44" y="0"/>
                  </a:cubicBezTo>
                  <a:cubicBezTo>
                    <a:pt x="41" y="2"/>
                    <a:pt x="38" y="3"/>
                    <a:pt x="35" y="4"/>
                  </a:cubicBezTo>
                  <a:cubicBezTo>
                    <a:pt x="30" y="6"/>
                    <a:pt x="25" y="5"/>
                    <a:pt x="20" y="5"/>
                  </a:cubicBezTo>
                  <a:cubicBezTo>
                    <a:pt x="20" y="6"/>
                    <a:pt x="20" y="7"/>
                    <a:pt x="20" y="8"/>
                  </a:cubicBezTo>
                  <a:cubicBezTo>
                    <a:pt x="20" y="8"/>
                    <a:pt x="11" y="13"/>
                    <a:pt x="10" y="14"/>
                  </a:cubicBezTo>
                  <a:cubicBezTo>
                    <a:pt x="7" y="17"/>
                    <a:pt x="8" y="22"/>
                    <a:pt x="6" y="25"/>
                  </a:cubicBezTo>
                  <a:cubicBezTo>
                    <a:pt x="5" y="27"/>
                    <a:pt x="3" y="28"/>
                    <a:pt x="2" y="31"/>
                  </a:cubicBezTo>
                  <a:cubicBezTo>
                    <a:pt x="0" y="37"/>
                    <a:pt x="1" y="38"/>
                    <a:pt x="4" y="41"/>
                  </a:cubicBezTo>
                  <a:cubicBezTo>
                    <a:pt x="10" y="39"/>
                    <a:pt x="15" y="44"/>
                    <a:pt x="25" y="41"/>
                  </a:cubicBezTo>
                  <a:close/>
                </a:path>
              </a:pathLst>
            </a:custGeom>
            <a:solidFill>
              <a:srgbClr val="FFC000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35" name="Freeform 558"/>
            <p:cNvSpPr>
              <a:spLocks/>
            </p:cNvSpPr>
            <p:nvPr/>
          </p:nvSpPr>
          <p:spPr bwMode="auto">
            <a:xfrm>
              <a:off x="5653342" y="4086304"/>
              <a:ext cx="115029" cy="130626"/>
            </a:xfrm>
            <a:custGeom>
              <a:avLst/>
              <a:gdLst>
                <a:gd name="T0" fmla="*/ 24 w 50"/>
                <a:gd name="T1" fmla="*/ 55 h 57"/>
                <a:gd name="T2" fmla="*/ 42 w 50"/>
                <a:gd name="T3" fmla="*/ 37 h 57"/>
                <a:gd name="T4" fmla="*/ 41 w 50"/>
                <a:gd name="T5" fmla="*/ 8 h 57"/>
                <a:gd name="T6" fmla="*/ 41 w 50"/>
                <a:gd name="T7" fmla="*/ 1 h 57"/>
                <a:gd name="T8" fmla="*/ 39 w 50"/>
                <a:gd name="T9" fmla="*/ 1 h 57"/>
                <a:gd name="T10" fmla="*/ 28 w 50"/>
                <a:gd name="T11" fmla="*/ 2 h 57"/>
                <a:gd name="T12" fmla="*/ 21 w 50"/>
                <a:gd name="T13" fmla="*/ 10 h 57"/>
                <a:gd name="T14" fmla="*/ 0 w 50"/>
                <a:gd name="T15" fmla="*/ 10 h 57"/>
                <a:gd name="T16" fmla="*/ 3 w 50"/>
                <a:gd name="T17" fmla="*/ 14 h 57"/>
                <a:gd name="T18" fmla="*/ 6 w 50"/>
                <a:gd name="T19" fmla="*/ 36 h 57"/>
                <a:gd name="T20" fmla="*/ 12 w 50"/>
                <a:gd name="T21" fmla="*/ 55 h 57"/>
                <a:gd name="T22" fmla="*/ 12 w 50"/>
                <a:gd name="T23" fmla="*/ 56 h 57"/>
                <a:gd name="T24" fmla="*/ 24 w 50"/>
                <a:gd name="T25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57">
                  <a:moveTo>
                    <a:pt x="24" y="55"/>
                  </a:moveTo>
                  <a:cubicBezTo>
                    <a:pt x="30" y="53"/>
                    <a:pt x="39" y="42"/>
                    <a:pt x="42" y="37"/>
                  </a:cubicBezTo>
                  <a:cubicBezTo>
                    <a:pt x="50" y="24"/>
                    <a:pt x="43" y="19"/>
                    <a:pt x="41" y="8"/>
                  </a:cubicBezTo>
                  <a:cubicBezTo>
                    <a:pt x="40" y="6"/>
                    <a:pt x="41" y="3"/>
                    <a:pt x="41" y="1"/>
                  </a:cubicBezTo>
                  <a:cubicBezTo>
                    <a:pt x="40" y="1"/>
                    <a:pt x="40" y="1"/>
                    <a:pt x="39" y="1"/>
                  </a:cubicBezTo>
                  <a:cubicBezTo>
                    <a:pt x="34" y="2"/>
                    <a:pt x="32" y="0"/>
                    <a:pt x="28" y="2"/>
                  </a:cubicBezTo>
                  <a:cubicBezTo>
                    <a:pt x="24" y="4"/>
                    <a:pt x="28" y="8"/>
                    <a:pt x="21" y="10"/>
                  </a:cubicBezTo>
                  <a:cubicBezTo>
                    <a:pt x="11" y="13"/>
                    <a:pt x="6" y="8"/>
                    <a:pt x="0" y="10"/>
                  </a:cubicBezTo>
                  <a:cubicBezTo>
                    <a:pt x="1" y="11"/>
                    <a:pt x="2" y="12"/>
                    <a:pt x="3" y="14"/>
                  </a:cubicBezTo>
                  <a:cubicBezTo>
                    <a:pt x="7" y="21"/>
                    <a:pt x="5" y="28"/>
                    <a:pt x="6" y="36"/>
                  </a:cubicBezTo>
                  <a:cubicBezTo>
                    <a:pt x="6" y="43"/>
                    <a:pt x="12" y="48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7" y="57"/>
                    <a:pt x="21" y="57"/>
                    <a:pt x="24" y="5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36" name="Freeform 559"/>
            <p:cNvSpPr>
              <a:spLocks/>
            </p:cNvSpPr>
            <p:nvPr/>
          </p:nvSpPr>
          <p:spPr bwMode="auto">
            <a:xfrm>
              <a:off x="5671863" y="3998570"/>
              <a:ext cx="681400" cy="667753"/>
            </a:xfrm>
            <a:custGeom>
              <a:avLst/>
              <a:gdLst>
                <a:gd name="T0" fmla="*/ 291 w 296"/>
                <a:gd name="T1" fmla="*/ 251 h 290"/>
                <a:gd name="T2" fmla="*/ 266 w 296"/>
                <a:gd name="T3" fmla="*/ 195 h 290"/>
                <a:gd name="T4" fmla="*/ 268 w 296"/>
                <a:gd name="T5" fmla="*/ 165 h 290"/>
                <a:gd name="T6" fmla="*/ 253 w 296"/>
                <a:gd name="T7" fmla="*/ 149 h 290"/>
                <a:gd name="T8" fmla="*/ 268 w 296"/>
                <a:gd name="T9" fmla="*/ 100 h 290"/>
                <a:gd name="T10" fmla="*/ 228 w 296"/>
                <a:gd name="T11" fmla="*/ 62 h 290"/>
                <a:gd name="T12" fmla="*/ 195 w 296"/>
                <a:gd name="T13" fmla="*/ 40 h 290"/>
                <a:gd name="T14" fmla="*/ 148 w 296"/>
                <a:gd name="T15" fmla="*/ 15 h 290"/>
                <a:gd name="T16" fmla="*/ 96 w 296"/>
                <a:gd name="T17" fmla="*/ 1 h 290"/>
                <a:gd name="T18" fmla="*/ 47 w 296"/>
                <a:gd name="T19" fmla="*/ 1 h 290"/>
                <a:gd name="T20" fmla="*/ 32 w 296"/>
                <a:gd name="T21" fmla="*/ 7 h 290"/>
                <a:gd name="T22" fmla="*/ 33 w 296"/>
                <a:gd name="T23" fmla="*/ 39 h 290"/>
                <a:gd name="T24" fmla="*/ 33 w 296"/>
                <a:gd name="T25" fmla="*/ 46 h 290"/>
                <a:gd name="T26" fmla="*/ 34 w 296"/>
                <a:gd name="T27" fmla="*/ 75 h 290"/>
                <a:gd name="T28" fmla="*/ 16 w 296"/>
                <a:gd name="T29" fmla="*/ 93 h 290"/>
                <a:gd name="T30" fmla="*/ 4 w 296"/>
                <a:gd name="T31" fmla="*/ 94 h 290"/>
                <a:gd name="T32" fmla="*/ 0 w 296"/>
                <a:gd name="T33" fmla="*/ 109 h 290"/>
                <a:gd name="T34" fmla="*/ 6 w 296"/>
                <a:gd name="T35" fmla="*/ 121 h 290"/>
                <a:gd name="T36" fmla="*/ 8 w 296"/>
                <a:gd name="T37" fmla="*/ 135 h 290"/>
                <a:gd name="T38" fmla="*/ 12 w 296"/>
                <a:gd name="T39" fmla="*/ 153 h 290"/>
                <a:gd name="T40" fmla="*/ 24 w 296"/>
                <a:gd name="T41" fmla="*/ 166 h 290"/>
                <a:gd name="T42" fmla="*/ 38 w 296"/>
                <a:gd name="T43" fmla="*/ 193 h 290"/>
                <a:gd name="T44" fmla="*/ 47 w 296"/>
                <a:gd name="T45" fmla="*/ 206 h 290"/>
                <a:gd name="T46" fmla="*/ 64 w 296"/>
                <a:gd name="T47" fmla="*/ 213 h 290"/>
                <a:gd name="T48" fmla="*/ 99 w 296"/>
                <a:gd name="T49" fmla="*/ 229 h 290"/>
                <a:gd name="T50" fmla="*/ 136 w 296"/>
                <a:gd name="T51" fmla="*/ 238 h 290"/>
                <a:gd name="T52" fmla="*/ 145 w 296"/>
                <a:gd name="T53" fmla="*/ 279 h 290"/>
                <a:gd name="T54" fmla="*/ 164 w 296"/>
                <a:gd name="T55" fmla="*/ 282 h 290"/>
                <a:gd name="T56" fmla="*/ 185 w 296"/>
                <a:gd name="T57" fmla="*/ 288 h 290"/>
                <a:gd name="T58" fmla="*/ 223 w 296"/>
                <a:gd name="T59" fmla="*/ 287 h 290"/>
                <a:gd name="T60" fmla="*/ 232 w 296"/>
                <a:gd name="T61" fmla="*/ 279 h 290"/>
                <a:gd name="T62" fmla="*/ 247 w 296"/>
                <a:gd name="T63" fmla="*/ 281 h 290"/>
                <a:gd name="T64" fmla="*/ 278 w 296"/>
                <a:gd name="T65" fmla="*/ 271 h 290"/>
                <a:gd name="T66" fmla="*/ 296 w 296"/>
                <a:gd name="T67" fmla="*/ 261 h 290"/>
                <a:gd name="T68" fmla="*/ 291 w 296"/>
                <a:gd name="T69" fmla="*/ 25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6" h="290">
                  <a:moveTo>
                    <a:pt x="291" y="251"/>
                  </a:moveTo>
                  <a:cubicBezTo>
                    <a:pt x="280" y="235"/>
                    <a:pt x="273" y="214"/>
                    <a:pt x="266" y="195"/>
                  </a:cubicBezTo>
                  <a:cubicBezTo>
                    <a:pt x="263" y="184"/>
                    <a:pt x="269" y="176"/>
                    <a:pt x="268" y="165"/>
                  </a:cubicBezTo>
                  <a:cubicBezTo>
                    <a:pt x="267" y="149"/>
                    <a:pt x="259" y="159"/>
                    <a:pt x="253" y="149"/>
                  </a:cubicBezTo>
                  <a:cubicBezTo>
                    <a:pt x="246" y="138"/>
                    <a:pt x="260" y="114"/>
                    <a:pt x="268" y="100"/>
                  </a:cubicBezTo>
                  <a:cubicBezTo>
                    <a:pt x="246" y="88"/>
                    <a:pt x="213" y="70"/>
                    <a:pt x="228" y="62"/>
                  </a:cubicBezTo>
                  <a:cubicBezTo>
                    <a:pt x="222" y="51"/>
                    <a:pt x="205" y="46"/>
                    <a:pt x="195" y="40"/>
                  </a:cubicBezTo>
                  <a:cubicBezTo>
                    <a:pt x="179" y="31"/>
                    <a:pt x="163" y="24"/>
                    <a:pt x="148" y="15"/>
                  </a:cubicBezTo>
                  <a:cubicBezTo>
                    <a:pt x="130" y="5"/>
                    <a:pt x="117" y="3"/>
                    <a:pt x="96" y="1"/>
                  </a:cubicBezTo>
                  <a:cubicBezTo>
                    <a:pt x="81" y="0"/>
                    <a:pt x="63" y="0"/>
                    <a:pt x="47" y="1"/>
                  </a:cubicBezTo>
                  <a:cubicBezTo>
                    <a:pt x="41" y="2"/>
                    <a:pt x="36" y="5"/>
                    <a:pt x="32" y="7"/>
                  </a:cubicBezTo>
                  <a:cubicBezTo>
                    <a:pt x="37" y="20"/>
                    <a:pt x="54" y="33"/>
                    <a:pt x="33" y="39"/>
                  </a:cubicBezTo>
                  <a:cubicBezTo>
                    <a:pt x="33" y="41"/>
                    <a:pt x="32" y="44"/>
                    <a:pt x="33" y="46"/>
                  </a:cubicBezTo>
                  <a:cubicBezTo>
                    <a:pt x="35" y="57"/>
                    <a:pt x="42" y="62"/>
                    <a:pt x="34" y="75"/>
                  </a:cubicBezTo>
                  <a:cubicBezTo>
                    <a:pt x="31" y="80"/>
                    <a:pt x="22" y="91"/>
                    <a:pt x="16" y="93"/>
                  </a:cubicBezTo>
                  <a:cubicBezTo>
                    <a:pt x="13" y="95"/>
                    <a:pt x="9" y="95"/>
                    <a:pt x="4" y="94"/>
                  </a:cubicBezTo>
                  <a:cubicBezTo>
                    <a:pt x="4" y="100"/>
                    <a:pt x="0" y="104"/>
                    <a:pt x="0" y="109"/>
                  </a:cubicBezTo>
                  <a:cubicBezTo>
                    <a:pt x="0" y="113"/>
                    <a:pt x="4" y="117"/>
                    <a:pt x="6" y="121"/>
                  </a:cubicBezTo>
                  <a:cubicBezTo>
                    <a:pt x="8" y="125"/>
                    <a:pt x="8" y="131"/>
                    <a:pt x="8" y="135"/>
                  </a:cubicBezTo>
                  <a:cubicBezTo>
                    <a:pt x="9" y="142"/>
                    <a:pt x="8" y="147"/>
                    <a:pt x="12" y="153"/>
                  </a:cubicBezTo>
                  <a:cubicBezTo>
                    <a:pt x="15" y="158"/>
                    <a:pt x="20" y="161"/>
                    <a:pt x="24" y="166"/>
                  </a:cubicBezTo>
                  <a:cubicBezTo>
                    <a:pt x="31" y="172"/>
                    <a:pt x="35" y="183"/>
                    <a:pt x="38" y="193"/>
                  </a:cubicBezTo>
                  <a:cubicBezTo>
                    <a:pt x="40" y="199"/>
                    <a:pt x="39" y="203"/>
                    <a:pt x="47" y="206"/>
                  </a:cubicBezTo>
                  <a:cubicBezTo>
                    <a:pt x="55" y="209"/>
                    <a:pt x="57" y="208"/>
                    <a:pt x="64" y="213"/>
                  </a:cubicBezTo>
                  <a:cubicBezTo>
                    <a:pt x="73" y="220"/>
                    <a:pt x="88" y="225"/>
                    <a:pt x="99" y="229"/>
                  </a:cubicBezTo>
                  <a:cubicBezTo>
                    <a:pt x="109" y="232"/>
                    <a:pt x="128" y="229"/>
                    <a:pt x="136" y="238"/>
                  </a:cubicBezTo>
                  <a:cubicBezTo>
                    <a:pt x="146" y="249"/>
                    <a:pt x="138" y="269"/>
                    <a:pt x="145" y="279"/>
                  </a:cubicBezTo>
                  <a:cubicBezTo>
                    <a:pt x="150" y="285"/>
                    <a:pt x="158" y="282"/>
                    <a:pt x="164" y="282"/>
                  </a:cubicBezTo>
                  <a:cubicBezTo>
                    <a:pt x="172" y="284"/>
                    <a:pt x="177" y="286"/>
                    <a:pt x="185" y="288"/>
                  </a:cubicBezTo>
                  <a:cubicBezTo>
                    <a:pt x="195" y="289"/>
                    <a:pt x="214" y="290"/>
                    <a:pt x="223" y="287"/>
                  </a:cubicBezTo>
                  <a:cubicBezTo>
                    <a:pt x="226" y="286"/>
                    <a:pt x="229" y="280"/>
                    <a:pt x="232" y="279"/>
                  </a:cubicBezTo>
                  <a:cubicBezTo>
                    <a:pt x="237" y="278"/>
                    <a:pt x="242" y="282"/>
                    <a:pt x="247" y="281"/>
                  </a:cubicBezTo>
                  <a:cubicBezTo>
                    <a:pt x="256" y="279"/>
                    <a:pt x="269" y="274"/>
                    <a:pt x="278" y="271"/>
                  </a:cubicBezTo>
                  <a:cubicBezTo>
                    <a:pt x="284" y="269"/>
                    <a:pt x="291" y="266"/>
                    <a:pt x="296" y="261"/>
                  </a:cubicBezTo>
                  <a:cubicBezTo>
                    <a:pt x="295" y="258"/>
                    <a:pt x="294" y="254"/>
                    <a:pt x="291" y="25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37" name="Freeform 560"/>
            <p:cNvSpPr>
              <a:spLocks/>
            </p:cNvSpPr>
            <p:nvPr/>
          </p:nvSpPr>
          <p:spPr bwMode="auto">
            <a:xfrm>
              <a:off x="6109559" y="2823907"/>
              <a:ext cx="414299" cy="354836"/>
            </a:xfrm>
            <a:custGeom>
              <a:avLst/>
              <a:gdLst>
                <a:gd name="T0" fmla="*/ 35 w 180"/>
                <a:gd name="T1" fmla="*/ 96 h 154"/>
                <a:gd name="T2" fmla="*/ 51 w 180"/>
                <a:gd name="T3" fmla="*/ 92 h 154"/>
                <a:gd name="T4" fmla="*/ 71 w 180"/>
                <a:gd name="T5" fmla="*/ 93 h 154"/>
                <a:gd name="T6" fmla="*/ 91 w 180"/>
                <a:gd name="T7" fmla="*/ 96 h 154"/>
                <a:gd name="T8" fmla="*/ 128 w 180"/>
                <a:gd name="T9" fmla="*/ 117 h 154"/>
                <a:gd name="T10" fmla="*/ 143 w 180"/>
                <a:gd name="T11" fmla="*/ 135 h 154"/>
                <a:gd name="T12" fmla="*/ 158 w 180"/>
                <a:gd name="T13" fmla="*/ 150 h 154"/>
                <a:gd name="T14" fmla="*/ 180 w 180"/>
                <a:gd name="T15" fmla="*/ 144 h 154"/>
                <a:gd name="T16" fmla="*/ 167 w 180"/>
                <a:gd name="T17" fmla="*/ 131 h 154"/>
                <a:gd name="T18" fmla="*/ 118 w 180"/>
                <a:gd name="T19" fmla="*/ 90 h 154"/>
                <a:gd name="T20" fmla="*/ 74 w 180"/>
                <a:gd name="T21" fmla="*/ 43 h 154"/>
                <a:gd name="T22" fmla="*/ 62 w 180"/>
                <a:gd name="T23" fmla="*/ 13 h 154"/>
                <a:gd name="T24" fmla="*/ 56 w 180"/>
                <a:gd name="T25" fmla="*/ 0 h 154"/>
                <a:gd name="T26" fmla="*/ 39 w 180"/>
                <a:gd name="T27" fmla="*/ 14 h 154"/>
                <a:gd name="T28" fmla="*/ 30 w 180"/>
                <a:gd name="T29" fmla="*/ 16 h 154"/>
                <a:gd name="T30" fmla="*/ 27 w 180"/>
                <a:gd name="T31" fmla="*/ 24 h 154"/>
                <a:gd name="T32" fmla="*/ 17 w 180"/>
                <a:gd name="T33" fmla="*/ 25 h 154"/>
                <a:gd name="T34" fmla="*/ 0 w 180"/>
                <a:gd name="T35" fmla="*/ 82 h 154"/>
                <a:gd name="T36" fmla="*/ 4 w 180"/>
                <a:gd name="T37" fmla="*/ 102 h 154"/>
                <a:gd name="T38" fmla="*/ 23 w 180"/>
                <a:gd name="T39" fmla="*/ 97 h 154"/>
                <a:gd name="T40" fmla="*/ 35 w 180"/>
                <a:gd name="T41" fmla="*/ 9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0" h="154">
                  <a:moveTo>
                    <a:pt x="35" y="96"/>
                  </a:moveTo>
                  <a:cubicBezTo>
                    <a:pt x="43" y="88"/>
                    <a:pt x="40" y="89"/>
                    <a:pt x="51" y="92"/>
                  </a:cubicBezTo>
                  <a:cubicBezTo>
                    <a:pt x="60" y="95"/>
                    <a:pt x="62" y="93"/>
                    <a:pt x="71" y="93"/>
                  </a:cubicBezTo>
                  <a:cubicBezTo>
                    <a:pt x="76" y="93"/>
                    <a:pt x="84" y="96"/>
                    <a:pt x="91" y="96"/>
                  </a:cubicBezTo>
                  <a:cubicBezTo>
                    <a:pt x="107" y="99"/>
                    <a:pt x="117" y="105"/>
                    <a:pt x="128" y="117"/>
                  </a:cubicBezTo>
                  <a:cubicBezTo>
                    <a:pt x="133" y="123"/>
                    <a:pt x="138" y="129"/>
                    <a:pt x="143" y="135"/>
                  </a:cubicBezTo>
                  <a:cubicBezTo>
                    <a:pt x="148" y="139"/>
                    <a:pt x="153" y="147"/>
                    <a:pt x="158" y="150"/>
                  </a:cubicBezTo>
                  <a:cubicBezTo>
                    <a:pt x="166" y="154"/>
                    <a:pt x="173" y="149"/>
                    <a:pt x="180" y="144"/>
                  </a:cubicBezTo>
                  <a:cubicBezTo>
                    <a:pt x="175" y="140"/>
                    <a:pt x="170" y="135"/>
                    <a:pt x="167" y="131"/>
                  </a:cubicBezTo>
                  <a:cubicBezTo>
                    <a:pt x="151" y="115"/>
                    <a:pt x="138" y="103"/>
                    <a:pt x="118" y="90"/>
                  </a:cubicBezTo>
                  <a:cubicBezTo>
                    <a:pt x="97" y="77"/>
                    <a:pt x="87" y="64"/>
                    <a:pt x="74" y="43"/>
                  </a:cubicBezTo>
                  <a:cubicBezTo>
                    <a:pt x="67" y="31"/>
                    <a:pt x="65" y="26"/>
                    <a:pt x="62" y="13"/>
                  </a:cubicBezTo>
                  <a:cubicBezTo>
                    <a:pt x="61" y="7"/>
                    <a:pt x="59" y="4"/>
                    <a:pt x="56" y="0"/>
                  </a:cubicBezTo>
                  <a:cubicBezTo>
                    <a:pt x="51" y="6"/>
                    <a:pt x="46" y="10"/>
                    <a:pt x="39" y="14"/>
                  </a:cubicBezTo>
                  <a:cubicBezTo>
                    <a:pt x="36" y="16"/>
                    <a:pt x="33" y="15"/>
                    <a:pt x="30" y="16"/>
                  </a:cubicBezTo>
                  <a:cubicBezTo>
                    <a:pt x="28" y="18"/>
                    <a:pt x="29" y="22"/>
                    <a:pt x="27" y="24"/>
                  </a:cubicBezTo>
                  <a:cubicBezTo>
                    <a:pt x="24" y="26"/>
                    <a:pt x="19" y="25"/>
                    <a:pt x="17" y="25"/>
                  </a:cubicBezTo>
                  <a:cubicBezTo>
                    <a:pt x="22" y="25"/>
                    <a:pt x="0" y="78"/>
                    <a:pt x="0" y="82"/>
                  </a:cubicBezTo>
                  <a:cubicBezTo>
                    <a:pt x="0" y="89"/>
                    <a:pt x="3" y="96"/>
                    <a:pt x="4" y="102"/>
                  </a:cubicBezTo>
                  <a:cubicBezTo>
                    <a:pt x="11" y="102"/>
                    <a:pt x="18" y="101"/>
                    <a:pt x="23" y="97"/>
                  </a:cubicBezTo>
                  <a:cubicBezTo>
                    <a:pt x="26" y="112"/>
                    <a:pt x="32" y="98"/>
                    <a:pt x="35" y="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38" name="Freeform 561"/>
            <p:cNvSpPr>
              <a:spLocks/>
            </p:cNvSpPr>
            <p:nvPr/>
          </p:nvSpPr>
          <p:spPr bwMode="auto">
            <a:xfrm>
              <a:off x="6496563" y="3215785"/>
              <a:ext cx="393829" cy="236881"/>
            </a:xfrm>
            <a:custGeom>
              <a:avLst/>
              <a:gdLst>
                <a:gd name="T0" fmla="*/ 167 w 171"/>
                <a:gd name="T1" fmla="*/ 13 h 103"/>
                <a:gd name="T2" fmla="*/ 121 w 171"/>
                <a:gd name="T3" fmla="*/ 18 h 103"/>
                <a:gd name="T4" fmla="*/ 97 w 171"/>
                <a:gd name="T5" fmla="*/ 27 h 103"/>
                <a:gd name="T6" fmla="*/ 72 w 171"/>
                <a:gd name="T7" fmla="*/ 33 h 103"/>
                <a:gd name="T8" fmla="*/ 43 w 171"/>
                <a:gd name="T9" fmla="*/ 34 h 103"/>
                <a:gd name="T10" fmla="*/ 22 w 171"/>
                <a:gd name="T11" fmla="*/ 12 h 103"/>
                <a:gd name="T12" fmla="*/ 22 w 171"/>
                <a:gd name="T13" fmla="*/ 0 h 103"/>
                <a:gd name="T14" fmla="*/ 0 w 171"/>
                <a:gd name="T15" fmla="*/ 33 h 103"/>
                <a:gd name="T16" fmla="*/ 30 w 171"/>
                <a:gd name="T17" fmla="*/ 70 h 103"/>
                <a:gd name="T18" fmla="*/ 115 w 171"/>
                <a:gd name="T19" fmla="*/ 100 h 103"/>
                <a:gd name="T20" fmla="*/ 142 w 171"/>
                <a:gd name="T21" fmla="*/ 102 h 103"/>
                <a:gd name="T22" fmla="*/ 166 w 171"/>
                <a:gd name="T23" fmla="*/ 62 h 103"/>
                <a:gd name="T24" fmla="*/ 167 w 171"/>
                <a:gd name="T25" fmla="*/ 1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" h="103">
                  <a:moveTo>
                    <a:pt x="167" y="13"/>
                  </a:moveTo>
                  <a:cubicBezTo>
                    <a:pt x="152" y="15"/>
                    <a:pt x="135" y="14"/>
                    <a:pt x="121" y="18"/>
                  </a:cubicBezTo>
                  <a:cubicBezTo>
                    <a:pt x="111" y="21"/>
                    <a:pt x="110" y="27"/>
                    <a:pt x="97" y="27"/>
                  </a:cubicBezTo>
                  <a:cubicBezTo>
                    <a:pt x="82" y="26"/>
                    <a:pt x="84" y="27"/>
                    <a:pt x="72" y="33"/>
                  </a:cubicBezTo>
                  <a:cubicBezTo>
                    <a:pt x="62" y="37"/>
                    <a:pt x="54" y="40"/>
                    <a:pt x="43" y="34"/>
                  </a:cubicBezTo>
                  <a:cubicBezTo>
                    <a:pt x="39" y="31"/>
                    <a:pt x="23" y="17"/>
                    <a:pt x="22" y="12"/>
                  </a:cubicBezTo>
                  <a:cubicBezTo>
                    <a:pt x="20" y="8"/>
                    <a:pt x="21" y="4"/>
                    <a:pt x="22" y="0"/>
                  </a:cubicBezTo>
                  <a:cubicBezTo>
                    <a:pt x="13" y="8"/>
                    <a:pt x="0" y="25"/>
                    <a:pt x="0" y="33"/>
                  </a:cubicBezTo>
                  <a:cubicBezTo>
                    <a:pt x="0" y="47"/>
                    <a:pt x="20" y="64"/>
                    <a:pt x="30" y="70"/>
                  </a:cubicBezTo>
                  <a:cubicBezTo>
                    <a:pt x="53" y="87"/>
                    <a:pt x="88" y="91"/>
                    <a:pt x="115" y="100"/>
                  </a:cubicBezTo>
                  <a:cubicBezTo>
                    <a:pt x="124" y="103"/>
                    <a:pt x="133" y="103"/>
                    <a:pt x="142" y="102"/>
                  </a:cubicBezTo>
                  <a:cubicBezTo>
                    <a:pt x="152" y="90"/>
                    <a:pt x="161" y="77"/>
                    <a:pt x="166" y="62"/>
                  </a:cubicBezTo>
                  <a:cubicBezTo>
                    <a:pt x="171" y="48"/>
                    <a:pt x="168" y="30"/>
                    <a:pt x="167" y="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39" name="Freeform 562"/>
            <p:cNvSpPr>
              <a:spLocks/>
            </p:cNvSpPr>
            <p:nvPr/>
          </p:nvSpPr>
          <p:spPr bwMode="auto">
            <a:xfrm>
              <a:off x="6427353" y="3155348"/>
              <a:ext cx="123803" cy="111129"/>
            </a:xfrm>
            <a:custGeom>
              <a:avLst/>
              <a:gdLst>
                <a:gd name="T0" fmla="*/ 5 w 54"/>
                <a:gd name="T1" fmla="*/ 48 h 48"/>
                <a:gd name="T2" fmla="*/ 36 w 54"/>
                <a:gd name="T3" fmla="*/ 45 h 48"/>
                <a:gd name="T4" fmla="*/ 52 w 54"/>
                <a:gd name="T5" fmla="*/ 26 h 48"/>
                <a:gd name="T6" fmla="*/ 50 w 54"/>
                <a:gd name="T7" fmla="*/ 10 h 48"/>
                <a:gd name="T8" fmla="*/ 42 w 54"/>
                <a:gd name="T9" fmla="*/ 0 h 48"/>
                <a:gd name="T10" fmla="*/ 20 w 54"/>
                <a:gd name="T11" fmla="*/ 6 h 48"/>
                <a:gd name="T12" fmla="*/ 20 w 54"/>
                <a:gd name="T13" fmla="*/ 5 h 48"/>
                <a:gd name="T14" fmla="*/ 5 w 54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8">
                  <a:moveTo>
                    <a:pt x="5" y="48"/>
                  </a:moveTo>
                  <a:cubicBezTo>
                    <a:pt x="12" y="48"/>
                    <a:pt x="28" y="43"/>
                    <a:pt x="36" y="45"/>
                  </a:cubicBezTo>
                  <a:cubicBezTo>
                    <a:pt x="41" y="38"/>
                    <a:pt x="47" y="31"/>
                    <a:pt x="52" y="26"/>
                  </a:cubicBezTo>
                  <a:cubicBezTo>
                    <a:pt x="53" y="21"/>
                    <a:pt x="54" y="16"/>
                    <a:pt x="50" y="10"/>
                  </a:cubicBezTo>
                  <a:cubicBezTo>
                    <a:pt x="48" y="7"/>
                    <a:pt x="45" y="4"/>
                    <a:pt x="42" y="0"/>
                  </a:cubicBezTo>
                  <a:cubicBezTo>
                    <a:pt x="35" y="5"/>
                    <a:pt x="28" y="10"/>
                    <a:pt x="20" y="6"/>
                  </a:cubicBezTo>
                  <a:cubicBezTo>
                    <a:pt x="20" y="6"/>
                    <a:pt x="20" y="6"/>
                    <a:pt x="20" y="5"/>
                  </a:cubicBezTo>
                  <a:cubicBezTo>
                    <a:pt x="15" y="16"/>
                    <a:pt x="0" y="36"/>
                    <a:pt x="5" y="4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40" name="Freeform 563"/>
            <p:cNvSpPr>
              <a:spLocks/>
            </p:cNvSpPr>
            <p:nvPr/>
          </p:nvSpPr>
          <p:spPr bwMode="auto">
            <a:xfrm>
              <a:off x="5901922" y="3026671"/>
              <a:ext cx="921209" cy="704798"/>
            </a:xfrm>
            <a:custGeom>
              <a:avLst/>
              <a:gdLst>
                <a:gd name="T0" fmla="*/ 373 w 400"/>
                <a:gd name="T1" fmla="*/ 182 h 306"/>
                <a:gd name="T2" fmla="*/ 288 w 400"/>
                <a:gd name="T3" fmla="*/ 152 h 306"/>
                <a:gd name="T4" fmla="*/ 258 w 400"/>
                <a:gd name="T5" fmla="*/ 115 h 306"/>
                <a:gd name="T6" fmla="*/ 264 w 400"/>
                <a:gd name="T7" fmla="*/ 101 h 306"/>
                <a:gd name="T8" fmla="*/ 233 w 400"/>
                <a:gd name="T9" fmla="*/ 104 h 306"/>
                <a:gd name="T10" fmla="*/ 248 w 400"/>
                <a:gd name="T11" fmla="*/ 61 h 306"/>
                <a:gd name="T12" fmla="*/ 233 w 400"/>
                <a:gd name="T13" fmla="*/ 47 h 306"/>
                <a:gd name="T14" fmla="*/ 218 w 400"/>
                <a:gd name="T15" fmla="*/ 29 h 306"/>
                <a:gd name="T16" fmla="*/ 181 w 400"/>
                <a:gd name="T17" fmla="*/ 8 h 306"/>
                <a:gd name="T18" fmla="*/ 161 w 400"/>
                <a:gd name="T19" fmla="*/ 5 h 306"/>
                <a:gd name="T20" fmla="*/ 141 w 400"/>
                <a:gd name="T21" fmla="*/ 4 h 306"/>
                <a:gd name="T22" fmla="*/ 125 w 400"/>
                <a:gd name="T23" fmla="*/ 8 h 306"/>
                <a:gd name="T24" fmla="*/ 113 w 400"/>
                <a:gd name="T25" fmla="*/ 9 h 306"/>
                <a:gd name="T26" fmla="*/ 94 w 400"/>
                <a:gd name="T27" fmla="*/ 14 h 306"/>
                <a:gd name="T28" fmla="*/ 94 w 400"/>
                <a:gd name="T29" fmla="*/ 18 h 306"/>
                <a:gd name="T30" fmla="*/ 84 w 400"/>
                <a:gd name="T31" fmla="*/ 45 h 306"/>
                <a:gd name="T32" fmla="*/ 79 w 400"/>
                <a:gd name="T33" fmla="*/ 55 h 306"/>
                <a:gd name="T34" fmla="*/ 66 w 400"/>
                <a:gd name="T35" fmla="*/ 63 h 306"/>
                <a:gd name="T36" fmla="*/ 58 w 400"/>
                <a:gd name="T37" fmla="*/ 76 h 306"/>
                <a:gd name="T38" fmla="*/ 48 w 400"/>
                <a:gd name="T39" fmla="*/ 107 h 306"/>
                <a:gd name="T40" fmla="*/ 35 w 400"/>
                <a:gd name="T41" fmla="*/ 108 h 306"/>
                <a:gd name="T42" fmla="*/ 29 w 400"/>
                <a:gd name="T43" fmla="*/ 155 h 306"/>
                <a:gd name="T44" fmla="*/ 15 w 400"/>
                <a:gd name="T45" fmla="*/ 171 h 306"/>
                <a:gd name="T46" fmla="*/ 0 w 400"/>
                <a:gd name="T47" fmla="*/ 188 h 306"/>
                <a:gd name="T48" fmla="*/ 40 w 400"/>
                <a:gd name="T49" fmla="*/ 216 h 306"/>
                <a:gd name="T50" fmla="*/ 71 w 400"/>
                <a:gd name="T51" fmla="*/ 255 h 306"/>
                <a:gd name="T52" fmla="*/ 75 w 400"/>
                <a:gd name="T53" fmla="*/ 275 h 306"/>
                <a:gd name="T54" fmla="*/ 109 w 400"/>
                <a:gd name="T55" fmla="*/ 282 h 306"/>
                <a:gd name="T56" fmla="*/ 128 w 400"/>
                <a:gd name="T57" fmla="*/ 295 h 306"/>
                <a:gd name="T58" fmla="*/ 149 w 400"/>
                <a:gd name="T59" fmla="*/ 302 h 306"/>
                <a:gd name="T60" fmla="*/ 170 w 400"/>
                <a:gd name="T61" fmla="*/ 305 h 306"/>
                <a:gd name="T62" fmla="*/ 188 w 400"/>
                <a:gd name="T63" fmla="*/ 292 h 306"/>
                <a:gd name="T64" fmla="*/ 211 w 400"/>
                <a:gd name="T65" fmla="*/ 288 h 306"/>
                <a:gd name="T66" fmla="*/ 231 w 400"/>
                <a:gd name="T67" fmla="*/ 293 h 306"/>
                <a:gd name="T68" fmla="*/ 250 w 400"/>
                <a:gd name="T69" fmla="*/ 285 h 306"/>
                <a:gd name="T70" fmla="*/ 260 w 400"/>
                <a:gd name="T71" fmla="*/ 284 h 306"/>
                <a:gd name="T72" fmla="*/ 269 w 400"/>
                <a:gd name="T73" fmla="*/ 275 h 306"/>
                <a:gd name="T74" fmla="*/ 317 w 400"/>
                <a:gd name="T75" fmla="*/ 267 h 306"/>
                <a:gd name="T76" fmla="*/ 357 w 400"/>
                <a:gd name="T77" fmla="*/ 227 h 306"/>
                <a:gd name="T78" fmla="*/ 400 w 400"/>
                <a:gd name="T79" fmla="*/ 184 h 306"/>
                <a:gd name="T80" fmla="*/ 373 w 400"/>
                <a:gd name="T81" fmla="*/ 18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06">
                  <a:moveTo>
                    <a:pt x="373" y="182"/>
                  </a:moveTo>
                  <a:cubicBezTo>
                    <a:pt x="346" y="173"/>
                    <a:pt x="311" y="169"/>
                    <a:pt x="288" y="152"/>
                  </a:cubicBezTo>
                  <a:cubicBezTo>
                    <a:pt x="278" y="146"/>
                    <a:pt x="258" y="129"/>
                    <a:pt x="258" y="115"/>
                  </a:cubicBezTo>
                  <a:cubicBezTo>
                    <a:pt x="258" y="111"/>
                    <a:pt x="261" y="106"/>
                    <a:pt x="264" y="101"/>
                  </a:cubicBezTo>
                  <a:cubicBezTo>
                    <a:pt x="256" y="99"/>
                    <a:pt x="240" y="104"/>
                    <a:pt x="233" y="104"/>
                  </a:cubicBezTo>
                  <a:cubicBezTo>
                    <a:pt x="228" y="92"/>
                    <a:pt x="243" y="72"/>
                    <a:pt x="248" y="61"/>
                  </a:cubicBezTo>
                  <a:cubicBezTo>
                    <a:pt x="242" y="58"/>
                    <a:pt x="238" y="51"/>
                    <a:pt x="233" y="47"/>
                  </a:cubicBezTo>
                  <a:cubicBezTo>
                    <a:pt x="228" y="41"/>
                    <a:pt x="223" y="35"/>
                    <a:pt x="218" y="29"/>
                  </a:cubicBezTo>
                  <a:cubicBezTo>
                    <a:pt x="207" y="17"/>
                    <a:pt x="197" y="11"/>
                    <a:pt x="181" y="8"/>
                  </a:cubicBezTo>
                  <a:cubicBezTo>
                    <a:pt x="174" y="8"/>
                    <a:pt x="166" y="5"/>
                    <a:pt x="161" y="5"/>
                  </a:cubicBezTo>
                  <a:cubicBezTo>
                    <a:pt x="152" y="5"/>
                    <a:pt x="150" y="7"/>
                    <a:pt x="141" y="4"/>
                  </a:cubicBezTo>
                  <a:cubicBezTo>
                    <a:pt x="130" y="1"/>
                    <a:pt x="133" y="0"/>
                    <a:pt x="125" y="8"/>
                  </a:cubicBezTo>
                  <a:cubicBezTo>
                    <a:pt x="122" y="10"/>
                    <a:pt x="116" y="24"/>
                    <a:pt x="113" y="9"/>
                  </a:cubicBezTo>
                  <a:cubicBezTo>
                    <a:pt x="108" y="13"/>
                    <a:pt x="101" y="14"/>
                    <a:pt x="94" y="14"/>
                  </a:cubicBezTo>
                  <a:cubicBezTo>
                    <a:pt x="94" y="15"/>
                    <a:pt x="94" y="17"/>
                    <a:pt x="94" y="18"/>
                  </a:cubicBezTo>
                  <a:cubicBezTo>
                    <a:pt x="93" y="27"/>
                    <a:pt x="87" y="36"/>
                    <a:pt x="84" y="45"/>
                  </a:cubicBezTo>
                  <a:cubicBezTo>
                    <a:pt x="82" y="49"/>
                    <a:pt x="81" y="52"/>
                    <a:pt x="79" y="55"/>
                  </a:cubicBezTo>
                  <a:cubicBezTo>
                    <a:pt x="76" y="59"/>
                    <a:pt x="70" y="60"/>
                    <a:pt x="66" y="63"/>
                  </a:cubicBezTo>
                  <a:cubicBezTo>
                    <a:pt x="62" y="67"/>
                    <a:pt x="60" y="72"/>
                    <a:pt x="58" y="76"/>
                  </a:cubicBezTo>
                  <a:cubicBezTo>
                    <a:pt x="57" y="79"/>
                    <a:pt x="47" y="107"/>
                    <a:pt x="48" y="107"/>
                  </a:cubicBezTo>
                  <a:cubicBezTo>
                    <a:pt x="43" y="107"/>
                    <a:pt x="39" y="107"/>
                    <a:pt x="35" y="108"/>
                  </a:cubicBezTo>
                  <a:cubicBezTo>
                    <a:pt x="33" y="124"/>
                    <a:pt x="29" y="138"/>
                    <a:pt x="29" y="155"/>
                  </a:cubicBezTo>
                  <a:cubicBezTo>
                    <a:pt x="29" y="162"/>
                    <a:pt x="23" y="182"/>
                    <a:pt x="15" y="171"/>
                  </a:cubicBezTo>
                  <a:cubicBezTo>
                    <a:pt x="1" y="167"/>
                    <a:pt x="6" y="181"/>
                    <a:pt x="0" y="188"/>
                  </a:cubicBezTo>
                  <a:cubicBezTo>
                    <a:pt x="14" y="191"/>
                    <a:pt x="32" y="203"/>
                    <a:pt x="40" y="216"/>
                  </a:cubicBezTo>
                  <a:cubicBezTo>
                    <a:pt x="48" y="228"/>
                    <a:pt x="51" y="257"/>
                    <a:pt x="71" y="255"/>
                  </a:cubicBezTo>
                  <a:cubicBezTo>
                    <a:pt x="71" y="262"/>
                    <a:pt x="74" y="269"/>
                    <a:pt x="75" y="275"/>
                  </a:cubicBezTo>
                  <a:cubicBezTo>
                    <a:pt x="86" y="278"/>
                    <a:pt x="101" y="277"/>
                    <a:pt x="109" y="282"/>
                  </a:cubicBezTo>
                  <a:cubicBezTo>
                    <a:pt x="114" y="285"/>
                    <a:pt x="121" y="291"/>
                    <a:pt x="128" y="295"/>
                  </a:cubicBezTo>
                  <a:cubicBezTo>
                    <a:pt x="135" y="298"/>
                    <a:pt x="141" y="301"/>
                    <a:pt x="149" y="302"/>
                  </a:cubicBezTo>
                  <a:cubicBezTo>
                    <a:pt x="153" y="303"/>
                    <a:pt x="167" y="306"/>
                    <a:pt x="170" y="305"/>
                  </a:cubicBezTo>
                  <a:cubicBezTo>
                    <a:pt x="179" y="303"/>
                    <a:pt x="180" y="296"/>
                    <a:pt x="188" y="292"/>
                  </a:cubicBezTo>
                  <a:cubicBezTo>
                    <a:pt x="193" y="290"/>
                    <a:pt x="205" y="288"/>
                    <a:pt x="211" y="288"/>
                  </a:cubicBezTo>
                  <a:cubicBezTo>
                    <a:pt x="218" y="289"/>
                    <a:pt x="223" y="295"/>
                    <a:pt x="231" y="293"/>
                  </a:cubicBezTo>
                  <a:cubicBezTo>
                    <a:pt x="239" y="292"/>
                    <a:pt x="242" y="287"/>
                    <a:pt x="250" y="285"/>
                  </a:cubicBezTo>
                  <a:cubicBezTo>
                    <a:pt x="253" y="284"/>
                    <a:pt x="257" y="286"/>
                    <a:pt x="260" y="284"/>
                  </a:cubicBezTo>
                  <a:cubicBezTo>
                    <a:pt x="265" y="282"/>
                    <a:pt x="265" y="277"/>
                    <a:pt x="269" y="275"/>
                  </a:cubicBezTo>
                  <a:cubicBezTo>
                    <a:pt x="283" y="264"/>
                    <a:pt x="301" y="272"/>
                    <a:pt x="317" y="267"/>
                  </a:cubicBezTo>
                  <a:cubicBezTo>
                    <a:pt x="332" y="261"/>
                    <a:pt x="345" y="237"/>
                    <a:pt x="357" y="227"/>
                  </a:cubicBezTo>
                  <a:cubicBezTo>
                    <a:pt x="371" y="214"/>
                    <a:pt x="386" y="200"/>
                    <a:pt x="400" y="184"/>
                  </a:cubicBezTo>
                  <a:cubicBezTo>
                    <a:pt x="391" y="185"/>
                    <a:pt x="382" y="185"/>
                    <a:pt x="373" y="18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41" name="Freeform 564"/>
            <p:cNvSpPr>
              <a:spLocks/>
            </p:cNvSpPr>
            <p:nvPr/>
          </p:nvSpPr>
          <p:spPr bwMode="auto">
            <a:xfrm>
              <a:off x="4591759" y="5002637"/>
              <a:ext cx="824701" cy="816902"/>
            </a:xfrm>
            <a:custGeom>
              <a:avLst/>
              <a:gdLst>
                <a:gd name="T0" fmla="*/ 142 w 358"/>
                <a:gd name="T1" fmla="*/ 320 h 355"/>
                <a:gd name="T2" fmla="*/ 154 w 358"/>
                <a:gd name="T3" fmla="*/ 330 h 355"/>
                <a:gd name="T4" fmla="*/ 164 w 358"/>
                <a:gd name="T5" fmla="*/ 343 h 355"/>
                <a:gd name="T6" fmla="*/ 194 w 358"/>
                <a:gd name="T7" fmla="*/ 345 h 355"/>
                <a:gd name="T8" fmla="*/ 210 w 358"/>
                <a:gd name="T9" fmla="*/ 336 h 355"/>
                <a:gd name="T10" fmla="*/ 221 w 358"/>
                <a:gd name="T11" fmla="*/ 319 h 355"/>
                <a:gd name="T12" fmla="*/ 221 w 358"/>
                <a:gd name="T13" fmla="*/ 228 h 355"/>
                <a:gd name="T14" fmla="*/ 221 w 358"/>
                <a:gd name="T15" fmla="*/ 142 h 355"/>
                <a:gd name="T16" fmla="*/ 246 w 358"/>
                <a:gd name="T17" fmla="*/ 142 h 355"/>
                <a:gd name="T18" fmla="*/ 248 w 358"/>
                <a:gd name="T19" fmla="*/ 36 h 355"/>
                <a:gd name="T20" fmla="*/ 278 w 358"/>
                <a:gd name="T21" fmla="*/ 33 h 355"/>
                <a:gd name="T22" fmla="*/ 299 w 358"/>
                <a:gd name="T23" fmla="*/ 30 h 355"/>
                <a:gd name="T24" fmla="*/ 312 w 358"/>
                <a:gd name="T25" fmla="*/ 33 h 355"/>
                <a:gd name="T26" fmla="*/ 320 w 358"/>
                <a:gd name="T27" fmla="*/ 43 h 355"/>
                <a:gd name="T28" fmla="*/ 336 w 358"/>
                <a:gd name="T29" fmla="*/ 29 h 355"/>
                <a:gd name="T30" fmla="*/ 339 w 358"/>
                <a:gd name="T31" fmla="*/ 28 h 355"/>
                <a:gd name="T32" fmla="*/ 345 w 358"/>
                <a:gd name="T33" fmla="*/ 32 h 355"/>
                <a:gd name="T34" fmla="*/ 348 w 358"/>
                <a:gd name="T35" fmla="*/ 26 h 355"/>
                <a:gd name="T36" fmla="*/ 358 w 358"/>
                <a:gd name="T37" fmla="*/ 23 h 355"/>
                <a:gd name="T38" fmla="*/ 355 w 358"/>
                <a:gd name="T39" fmla="*/ 15 h 355"/>
                <a:gd name="T40" fmla="*/ 260 w 358"/>
                <a:gd name="T41" fmla="*/ 29 h 355"/>
                <a:gd name="T42" fmla="*/ 184 w 358"/>
                <a:gd name="T43" fmla="*/ 13 h 355"/>
                <a:gd name="T44" fmla="*/ 79 w 358"/>
                <a:gd name="T45" fmla="*/ 11 h 355"/>
                <a:gd name="T46" fmla="*/ 34 w 358"/>
                <a:gd name="T47" fmla="*/ 1 h 355"/>
                <a:gd name="T48" fmla="*/ 24 w 358"/>
                <a:gd name="T49" fmla="*/ 7 h 355"/>
                <a:gd name="T50" fmla="*/ 13 w 358"/>
                <a:gd name="T51" fmla="*/ 3 h 355"/>
                <a:gd name="T52" fmla="*/ 0 w 358"/>
                <a:gd name="T53" fmla="*/ 6 h 355"/>
                <a:gd name="T54" fmla="*/ 3 w 358"/>
                <a:gd name="T55" fmla="*/ 26 h 355"/>
                <a:gd name="T56" fmla="*/ 27 w 358"/>
                <a:gd name="T57" fmla="*/ 67 h 355"/>
                <a:gd name="T58" fmla="*/ 37 w 358"/>
                <a:gd name="T59" fmla="*/ 91 h 355"/>
                <a:gd name="T60" fmla="*/ 66 w 358"/>
                <a:gd name="T61" fmla="*/ 143 h 355"/>
                <a:gd name="T62" fmla="*/ 72 w 358"/>
                <a:gd name="T63" fmla="*/ 176 h 355"/>
                <a:gd name="T64" fmla="*/ 77 w 358"/>
                <a:gd name="T65" fmla="*/ 214 h 355"/>
                <a:gd name="T66" fmla="*/ 93 w 358"/>
                <a:gd name="T67" fmla="*/ 297 h 355"/>
                <a:gd name="T68" fmla="*/ 122 w 358"/>
                <a:gd name="T69" fmla="*/ 335 h 355"/>
                <a:gd name="T70" fmla="*/ 125 w 358"/>
                <a:gd name="T71" fmla="*/ 338 h 355"/>
                <a:gd name="T72" fmla="*/ 132 w 358"/>
                <a:gd name="T73" fmla="*/ 336 h 355"/>
                <a:gd name="T74" fmla="*/ 142 w 358"/>
                <a:gd name="T75" fmla="*/ 32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8" h="355">
                  <a:moveTo>
                    <a:pt x="142" y="320"/>
                  </a:moveTo>
                  <a:cubicBezTo>
                    <a:pt x="145" y="320"/>
                    <a:pt x="153" y="328"/>
                    <a:pt x="154" y="330"/>
                  </a:cubicBezTo>
                  <a:cubicBezTo>
                    <a:pt x="160" y="339"/>
                    <a:pt x="153" y="340"/>
                    <a:pt x="164" y="343"/>
                  </a:cubicBezTo>
                  <a:cubicBezTo>
                    <a:pt x="174" y="346"/>
                    <a:pt x="184" y="345"/>
                    <a:pt x="194" y="345"/>
                  </a:cubicBezTo>
                  <a:cubicBezTo>
                    <a:pt x="200" y="355"/>
                    <a:pt x="205" y="340"/>
                    <a:pt x="210" y="336"/>
                  </a:cubicBezTo>
                  <a:cubicBezTo>
                    <a:pt x="220" y="328"/>
                    <a:pt x="220" y="333"/>
                    <a:pt x="221" y="319"/>
                  </a:cubicBezTo>
                  <a:cubicBezTo>
                    <a:pt x="224" y="289"/>
                    <a:pt x="221" y="258"/>
                    <a:pt x="221" y="228"/>
                  </a:cubicBezTo>
                  <a:cubicBezTo>
                    <a:pt x="221" y="200"/>
                    <a:pt x="221" y="171"/>
                    <a:pt x="221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6" y="134"/>
                    <a:pt x="246" y="36"/>
                    <a:pt x="248" y="36"/>
                  </a:cubicBezTo>
                  <a:cubicBezTo>
                    <a:pt x="258" y="36"/>
                    <a:pt x="268" y="35"/>
                    <a:pt x="278" y="33"/>
                  </a:cubicBezTo>
                  <a:cubicBezTo>
                    <a:pt x="285" y="33"/>
                    <a:pt x="292" y="32"/>
                    <a:pt x="299" y="30"/>
                  </a:cubicBezTo>
                  <a:cubicBezTo>
                    <a:pt x="305" y="29"/>
                    <a:pt x="309" y="27"/>
                    <a:pt x="312" y="33"/>
                  </a:cubicBezTo>
                  <a:cubicBezTo>
                    <a:pt x="314" y="36"/>
                    <a:pt x="315" y="43"/>
                    <a:pt x="320" y="43"/>
                  </a:cubicBezTo>
                  <a:cubicBezTo>
                    <a:pt x="321" y="36"/>
                    <a:pt x="329" y="31"/>
                    <a:pt x="336" y="29"/>
                  </a:cubicBezTo>
                  <a:cubicBezTo>
                    <a:pt x="337" y="29"/>
                    <a:pt x="338" y="28"/>
                    <a:pt x="339" y="28"/>
                  </a:cubicBezTo>
                  <a:cubicBezTo>
                    <a:pt x="341" y="28"/>
                    <a:pt x="342" y="32"/>
                    <a:pt x="345" y="32"/>
                  </a:cubicBezTo>
                  <a:cubicBezTo>
                    <a:pt x="346" y="31"/>
                    <a:pt x="347" y="28"/>
                    <a:pt x="348" y="26"/>
                  </a:cubicBezTo>
                  <a:cubicBezTo>
                    <a:pt x="351" y="24"/>
                    <a:pt x="354" y="23"/>
                    <a:pt x="358" y="23"/>
                  </a:cubicBezTo>
                  <a:cubicBezTo>
                    <a:pt x="357" y="21"/>
                    <a:pt x="355" y="18"/>
                    <a:pt x="355" y="15"/>
                  </a:cubicBezTo>
                  <a:cubicBezTo>
                    <a:pt x="321" y="15"/>
                    <a:pt x="293" y="26"/>
                    <a:pt x="260" y="29"/>
                  </a:cubicBezTo>
                  <a:cubicBezTo>
                    <a:pt x="247" y="30"/>
                    <a:pt x="185" y="24"/>
                    <a:pt x="184" y="13"/>
                  </a:cubicBezTo>
                  <a:cubicBezTo>
                    <a:pt x="148" y="14"/>
                    <a:pt x="114" y="10"/>
                    <a:pt x="79" y="11"/>
                  </a:cubicBezTo>
                  <a:cubicBezTo>
                    <a:pt x="60" y="12"/>
                    <a:pt x="51" y="0"/>
                    <a:pt x="34" y="1"/>
                  </a:cubicBezTo>
                  <a:cubicBezTo>
                    <a:pt x="30" y="1"/>
                    <a:pt x="28" y="6"/>
                    <a:pt x="24" y="7"/>
                  </a:cubicBezTo>
                  <a:cubicBezTo>
                    <a:pt x="20" y="7"/>
                    <a:pt x="17" y="2"/>
                    <a:pt x="13" y="3"/>
                  </a:cubicBezTo>
                  <a:cubicBezTo>
                    <a:pt x="8" y="3"/>
                    <a:pt x="4" y="4"/>
                    <a:pt x="0" y="6"/>
                  </a:cubicBezTo>
                  <a:cubicBezTo>
                    <a:pt x="0" y="12"/>
                    <a:pt x="0" y="19"/>
                    <a:pt x="3" y="26"/>
                  </a:cubicBezTo>
                  <a:cubicBezTo>
                    <a:pt x="10" y="41"/>
                    <a:pt x="21" y="52"/>
                    <a:pt x="27" y="67"/>
                  </a:cubicBezTo>
                  <a:cubicBezTo>
                    <a:pt x="30" y="75"/>
                    <a:pt x="33" y="83"/>
                    <a:pt x="37" y="91"/>
                  </a:cubicBezTo>
                  <a:cubicBezTo>
                    <a:pt x="46" y="109"/>
                    <a:pt x="55" y="127"/>
                    <a:pt x="66" y="143"/>
                  </a:cubicBezTo>
                  <a:cubicBezTo>
                    <a:pt x="73" y="154"/>
                    <a:pt x="72" y="162"/>
                    <a:pt x="72" y="176"/>
                  </a:cubicBezTo>
                  <a:cubicBezTo>
                    <a:pt x="72" y="190"/>
                    <a:pt x="73" y="201"/>
                    <a:pt x="77" y="214"/>
                  </a:cubicBezTo>
                  <a:cubicBezTo>
                    <a:pt x="85" y="241"/>
                    <a:pt x="81" y="271"/>
                    <a:pt x="93" y="297"/>
                  </a:cubicBezTo>
                  <a:cubicBezTo>
                    <a:pt x="101" y="312"/>
                    <a:pt x="111" y="323"/>
                    <a:pt x="122" y="335"/>
                  </a:cubicBezTo>
                  <a:cubicBezTo>
                    <a:pt x="123" y="336"/>
                    <a:pt x="124" y="337"/>
                    <a:pt x="125" y="338"/>
                  </a:cubicBezTo>
                  <a:cubicBezTo>
                    <a:pt x="128" y="338"/>
                    <a:pt x="130" y="338"/>
                    <a:pt x="132" y="336"/>
                  </a:cubicBezTo>
                  <a:cubicBezTo>
                    <a:pt x="137" y="332"/>
                    <a:pt x="134" y="321"/>
                    <a:pt x="142" y="32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42" name="Freeform 565"/>
            <p:cNvSpPr>
              <a:spLocks/>
            </p:cNvSpPr>
            <p:nvPr/>
          </p:nvSpPr>
          <p:spPr bwMode="auto">
            <a:xfrm>
              <a:off x="5100618" y="5055275"/>
              <a:ext cx="582943" cy="608289"/>
            </a:xfrm>
            <a:custGeom>
              <a:avLst/>
              <a:gdLst>
                <a:gd name="T0" fmla="*/ 19 w 253"/>
                <a:gd name="T1" fmla="*/ 229 h 264"/>
                <a:gd name="T2" fmla="*/ 17 w 253"/>
                <a:gd name="T3" fmla="*/ 261 h 264"/>
                <a:gd name="T4" fmla="*/ 55 w 253"/>
                <a:gd name="T5" fmla="*/ 253 h 264"/>
                <a:gd name="T6" fmla="*/ 72 w 253"/>
                <a:gd name="T7" fmla="*/ 238 h 264"/>
                <a:gd name="T8" fmla="*/ 79 w 253"/>
                <a:gd name="T9" fmla="*/ 219 h 264"/>
                <a:gd name="T10" fmla="*/ 120 w 253"/>
                <a:gd name="T11" fmla="*/ 229 h 264"/>
                <a:gd name="T12" fmla="*/ 155 w 253"/>
                <a:gd name="T13" fmla="*/ 214 h 264"/>
                <a:gd name="T14" fmla="*/ 159 w 253"/>
                <a:gd name="T15" fmla="*/ 199 h 264"/>
                <a:gd name="T16" fmla="*/ 177 w 253"/>
                <a:gd name="T17" fmla="*/ 188 h 264"/>
                <a:gd name="T18" fmla="*/ 197 w 253"/>
                <a:gd name="T19" fmla="*/ 159 h 264"/>
                <a:gd name="T20" fmla="*/ 217 w 253"/>
                <a:gd name="T21" fmla="*/ 143 h 264"/>
                <a:gd name="T22" fmla="*/ 237 w 253"/>
                <a:gd name="T23" fmla="*/ 133 h 264"/>
                <a:gd name="T24" fmla="*/ 249 w 253"/>
                <a:gd name="T25" fmla="*/ 123 h 264"/>
                <a:gd name="T26" fmla="*/ 253 w 253"/>
                <a:gd name="T27" fmla="*/ 122 h 264"/>
                <a:gd name="T28" fmla="*/ 238 w 253"/>
                <a:gd name="T29" fmla="*/ 112 h 264"/>
                <a:gd name="T30" fmla="*/ 212 w 253"/>
                <a:gd name="T31" fmla="*/ 101 h 264"/>
                <a:gd name="T32" fmla="*/ 206 w 253"/>
                <a:gd name="T33" fmla="*/ 75 h 264"/>
                <a:gd name="T34" fmla="*/ 182 w 253"/>
                <a:gd name="T35" fmla="*/ 60 h 264"/>
                <a:gd name="T36" fmla="*/ 160 w 253"/>
                <a:gd name="T37" fmla="*/ 38 h 264"/>
                <a:gd name="T38" fmla="*/ 137 w 253"/>
                <a:gd name="T39" fmla="*/ 0 h 264"/>
                <a:gd name="T40" fmla="*/ 127 w 253"/>
                <a:gd name="T41" fmla="*/ 3 h 264"/>
                <a:gd name="T42" fmla="*/ 124 w 253"/>
                <a:gd name="T43" fmla="*/ 9 h 264"/>
                <a:gd name="T44" fmla="*/ 118 w 253"/>
                <a:gd name="T45" fmla="*/ 5 h 264"/>
                <a:gd name="T46" fmla="*/ 115 w 253"/>
                <a:gd name="T47" fmla="*/ 6 h 264"/>
                <a:gd name="T48" fmla="*/ 99 w 253"/>
                <a:gd name="T49" fmla="*/ 20 h 264"/>
                <a:gd name="T50" fmla="*/ 91 w 253"/>
                <a:gd name="T51" fmla="*/ 10 h 264"/>
                <a:gd name="T52" fmla="*/ 78 w 253"/>
                <a:gd name="T53" fmla="*/ 7 h 264"/>
                <a:gd name="T54" fmla="*/ 57 w 253"/>
                <a:gd name="T55" fmla="*/ 10 h 264"/>
                <a:gd name="T56" fmla="*/ 27 w 253"/>
                <a:gd name="T57" fmla="*/ 13 h 264"/>
                <a:gd name="T58" fmla="*/ 25 w 253"/>
                <a:gd name="T59" fmla="*/ 119 h 264"/>
                <a:gd name="T60" fmla="*/ 0 w 253"/>
                <a:gd name="T61" fmla="*/ 119 h 264"/>
                <a:gd name="T62" fmla="*/ 0 w 253"/>
                <a:gd name="T63" fmla="*/ 201 h 264"/>
                <a:gd name="T64" fmla="*/ 19 w 253"/>
                <a:gd name="T65" fmla="*/ 22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3" h="264">
                  <a:moveTo>
                    <a:pt x="19" y="229"/>
                  </a:moveTo>
                  <a:cubicBezTo>
                    <a:pt x="24" y="243"/>
                    <a:pt x="14" y="247"/>
                    <a:pt x="17" y="261"/>
                  </a:cubicBezTo>
                  <a:cubicBezTo>
                    <a:pt x="32" y="264"/>
                    <a:pt x="45" y="261"/>
                    <a:pt x="55" y="253"/>
                  </a:cubicBezTo>
                  <a:cubicBezTo>
                    <a:pt x="60" y="249"/>
                    <a:pt x="68" y="243"/>
                    <a:pt x="72" y="238"/>
                  </a:cubicBezTo>
                  <a:cubicBezTo>
                    <a:pt x="76" y="232"/>
                    <a:pt x="74" y="225"/>
                    <a:pt x="79" y="219"/>
                  </a:cubicBezTo>
                  <a:cubicBezTo>
                    <a:pt x="91" y="207"/>
                    <a:pt x="108" y="226"/>
                    <a:pt x="120" y="229"/>
                  </a:cubicBezTo>
                  <a:cubicBezTo>
                    <a:pt x="136" y="232"/>
                    <a:pt x="147" y="227"/>
                    <a:pt x="155" y="214"/>
                  </a:cubicBezTo>
                  <a:cubicBezTo>
                    <a:pt x="157" y="210"/>
                    <a:pt x="156" y="202"/>
                    <a:pt x="159" y="199"/>
                  </a:cubicBezTo>
                  <a:cubicBezTo>
                    <a:pt x="163" y="193"/>
                    <a:pt x="171" y="194"/>
                    <a:pt x="177" y="188"/>
                  </a:cubicBezTo>
                  <a:cubicBezTo>
                    <a:pt x="186" y="179"/>
                    <a:pt x="187" y="166"/>
                    <a:pt x="197" y="159"/>
                  </a:cubicBezTo>
                  <a:cubicBezTo>
                    <a:pt x="204" y="154"/>
                    <a:pt x="210" y="148"/>
                    <a:pt x="217" y="143"/>
                  </a:cubicBezTo>
                  <a:cubicBezTo>
                    <a:pt x="224" y="138"/>
                    <a:pt x="229" y="137"/>
                    <a:pt x="237" y="133"/>
                  </a:cubicBezTo>
                  <a:cubicBezTo>
                    <a:pt x="242" y="131"/>
                    <a:pt x="244" y="125"/>
                    <a:pt x="249" y="123"/>
                  </a:cubicBezTo>
                  <a:cubicBezTo>
                    <a:pt x="250" y="123"/>
                    <a:pt x="252" y="122"/>
                    <a:pt x="253" y="122"/>
                  </a:cubicBezTo>
                  <a:cubicBezTo>
                    <a:pt x="248" y="119"/>
                    <a:pt x="245" y="116"/>
                    <a:pt x="238" y="112"/>
                  </a:cubicBezTo>
                  <a:cubicBezTo>
                    <a:pt x="231" y="108"/>
                    <a:pt x="218" y="109"/>
                    <a:pt x="212" y="101"/>
                  </a:cubicBezTo>
                  <a:cubicBezTo>
                    <a:pt x="206" y="93"/>
                    <a:pt x="207" y="85"/>
                    <a:pt x="206" y="75"/>
                  </a:cubicBezTo>
                  <a:cubicBezTo>
                    <a:pt x="199" y="75"/>
                    <a:pt x="189" y="64"/>
                    <a:pt x="182" y="60"/>
                  </a:cubicBezTo>
                  <a:cubicBezTo>
                    <a:pt x="172" y="53"/>
                    <a:pt x="167" y="49"/>
                    <a:pt x="160" y="38"/>
                  </a:cubicBezTo>
                  <a:cubicBezTo>
                    <a:pt x="153" y="27"/>
                    <a:pt x="143" y="13"/>
                    <a:pt x="137" y="0"/>
                  </a:cubicBezTo>
                  <a:cubicBezTo>
                    <a:pt x="133" y="0"/>
                    <a:pt x="130" y="1"/>
                    <a:pt x="127" y="3"/>
                  </a:cubicBezTo>
                  <a:cubicBezTo>
                    <a:pt x="126" y="5"/>
                    <a:pt x="125" y="8"/>
                    <a:pt x="124" y="9"/>
                  </a:cubicBezTo>
                  <a:cubicBezTo>
                    <a:pt x="121" y="9"/>
                    <a:pt x="120" y="5"/>
                    <a:pt x="118" y="5"/>
                  </a:cubicBezTo>
                  <a:cubicBezTo>
                    <a:pt x="117" y="5"/>
                    <a:pt x="116" y="6"/>
                    <a:pt x="115" y="6"/>
                  </a:cubicBezTo>
                  <a:cubicBezTo>
                    <a:pt x="108" y="8"/>
                    <a:pt x="100" y="13"/>
                    <a:pt x="99" y="20"/>
                  </a:cubicBezTo>
                  <a:cubicBezTo>
                    <a:pt x="94" y="20"/>
                    <a:pt x="93" y="13"/>
                    <a:pt x="91" y="10"/>
                  </a:cubicBezTo>
                  <a:cubicBezTo>
                    <a:pt x="88" y="4"/>
                    <a:pt x="84" y="6"/>
                    <a:pt x="78" y="7"/>
                  </a:cubicBezTo>
                  <a:cubicBezTo>
                    <a:pt x="71" y="9"/>
                    <a:pt x="64" y="10"/>
                    <a:pt x="57" y="10"/>
                  </a:cubicBezTo>
                  <a:cubicBezTo>
                    <a:pt x="47" y="12"/>
                    <a:pt x="37" y="13"/>
                    <a:pt x="27" y="13"/>
                  </a:cubicBezTo>
                  <a:cubicBezTo>
                    <a:pt x="25" y="13"/>
                    <a:pt x="25" y="111"/>
                    <a:pt x="25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46"/>
                    <a:pt x="0" y="174"/>
                    <a:pt x="0" y="201"/>
                  </a:cubicBezTo>
                  <a:cubicBezTo>
                    <a:pt x="10" y="201"/>
                    <a:pt x="16" y="221"/>
                    <a:pt x="19" y="22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43" name="Freeform 566"/>
            <p:cNvSpPr>
              <a:spLocks/>
            </p:cNvSpPr>
            <p:nvPr/>
          </p:nvSpPr>
          <p:spPr bwMode="auto">
            <a:xfrm>
              <a:off x="5529541" y="5773720"/>
              <a:ext cx="152072" cy="158897"/>
            </a:xfrm>
            <a:custGeom>
              <a:avLst/>
              <a:gdLst>
                <a:gd name="T0" fmla="*/ 42 w 66"/>
                <a:gd name="T1" fmla="*/ 1 h 69"/>
                <a:gd name="T2" fmla="*/ 15 w 66"/>
                <a:gd name="T3" fmla="*/ 20 h 69"/>
                <a:gd name="T4" fmla="*/ 7 w 66"/>
                <a:gd name="T5" fmla="*/ 44 h 69"/>
                <a:gd name="T6" fmla="*/ 31 w 66"/>
                <a:gd name="T7" fmla="*/ 60 h 69"/>
                <a:gd name="T8" fmla="*/ 47 w 66"/>
                <a:gd name="T9" fmla="*/ 46 h 69"/>
                <a:gd name="T10" fmla="*/ 59 w 66"/>
                <a:gd name="T11" fmla="*/ 32 h 69"/>
                <a:gd name="T12" fmla="*/ 59 w 66"/>
                <a:gd name="T13" fmla="*/ 15 h 69"/>
                <a:gd name="T14" fmla="*/ 42 w 66"/>
                <a:gd name="T15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69">
                  <a:moveTo>
                    <a:pt x="42" y="1"/>
                  </a:moveTo>
                  <a:cubicBezTo>
                    <a:pt x="28" y="0"/>
                    <a:pt x="24" y="14"/>
                    <a:pt x="15" y="20"/>
                  </a:cubicBezTo>
                  <a:cubicBezTo>
                    <a:pt x="8" y="28"/>
                    <a:pt x="0" y="30"/>
                    <a:pt x="7" y="44"/>
                  </a:cubicBezTo>
                  <a:cubicBezTo>
                    <a:pt x="12" y="53"/>
                    <a:pt x="19" y="69"/>
                    <a:pt x="31" y="60"/>
                  </a:cubicBezTo>
                  <a:cubicBezTo>
                    <a:pt x="37" y="56"/>
                    <a:pt x="40" y="50"/>
                    <a:pt x="47" y="46"/>
                  </a:cubicBezTo>
                  <a:cubicBezTo>
                    <a:pt x="54" y="41"/>
                    <a:pt x="55" y="41"/>
                    <a:pt x="59" y="32"/>
                  </a:cubicBezTo>
                  <a:cubicBezTo>
                    <a:pt x="64" y="23"/>
                    <a:pt x="66" y="24"/>
                    <a:pt x="59" y="15"/>
                  </a:cubicBezTo>
                  <a:cubicBezTo>
                    <a:pt x="56" y="9"/>
                    <a:pt x="48" y="1"/>
                    <a:pt x="42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44" name="Freeform 567"/>
            <p:cNvSpPr>
              <a:spLocks/>
            </p:cNvSpPr>
            <p:nvPr/>
          </p:nvSpPr>
          <p:spPr bwMode="auto">
            <a:xfrm>
              <a:off x="5529541" y="5773720"/>
              <a:ext cx="152072" cy="158897"/>
            </a:xfrm>
            <a:custGeom>
              <a:avLst/>
              <a:gdLst>
                <a:gd name="T0" fmla="*/ 42 w 66"/>
                <a:gd name="T1" fmla="*/ 1 h 69"/>
                <a:gd name="T2" fmla="*/ 15 w 66"/>
                <a:gd name="T3" fmla="*/ 20 h 69"/>
                <a:gd name="T4" fmla="*/ 7 w 66"/>
                <a:gd name="T5" fmla="*/ 44 h 69"/>
                <a:gd name="T6" fmla="*/ 31 w 66"/>
                <a:gd name="T7" fmla="*/ 60 h 69"/>
                <a:gd name="T8" fmla="*/ 47 w 66"/>
                <a:gd name="T9" fmla="*/ 46 h 69"/>
                <a:gd name="T10" fmla="*/ 59 w 66"/>
                <a:gd name="T11" fmla="*/ 32 h 69"/>
                <a:gd name="T12" fmla="*/ 59 w 66"/>
                <a:gd name="T13" fmla="*/ 15 h 69"/>
                <a:gd name="T14" fmla="*/ 42 w 66"/>
                <a:gd name="T15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69">
                  <a:moveTo>
                    <a:pt x="42" y="1"/>
                  </a:moveTo>
                  <a:cubicBezTo>
                    <a:pt x="28" y="0"/>
                    <a:pt x="24" y="14"/>
                    <a:pt x="15" y="20"/>
                  </a:cubicBezTo>
                  <a:cubicBezTo>
                    <a:pt x="8" y="28"/>
                    <a:pt x="0" y="30"/>
                    <a:pt x="7" y="44"/>
                  </a:cubicBezTo>
                  <a:cubicBezTo>
                    <a:pt x="12" y="53"/>
                    <a:pt x="19" y="69"/>
                    <a:pt x="31" y="60"/>
                  </a:cubicBezTo>
                  <a:cubicBezTo>
                    <a:pt x="37" y="56"/>
                    <a:pt x="40" y="50"/>
                    <a:pt x="47" y="46"/>
                  </a:cubicBezTo>
                  <a:cubicBezTo>
                    <a:pt x="54" y="41"/>
                    <a:pt x="55" y="41"/>
                    <a:pt x="59" y="32"/>
                  </a:cubicBezTo>
                  <a:cubicBezTo>
                    <a:pt x="64" y="23"/>
                    <a:pt x="66" y="24"/>
                    <a:pt x="59" y="15"/>
                  </a:cubicBezTo>
                  <a:cubicBezTo>
                    <a:pt x="56" y="9"/>
                    <a:pt x="48" y="1"/>
                    <a:pt x="42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45" name="Freeform 568"/>
            <p:cNvSpPr>
              <a:spLocks/>
            </p:cNvSpPr>
            <p:nvPr/>
          </p:nvSpPr>
          <p:spPr bwMode="auto">
            <a:xfrm>
              <a:off x="5761549" y="5580706"/>
              <a:ext cx="85786" cy="113081"/>
            </a:xfrm>
            <a:custGeom>
              <a:avLst/>
              <a:gdLst>
                <a:gd name="T0" fmla="*/ 5 w 37"/>
                <a:gd name="T1" fmla="*/ 33 h 49"/>
                <a:gd name="T2" fmla="*/ 31 w 37"/>
                <a:gd name="T3" fmla="*/ 49 h 49"/>
                <a:gd name="T4" fmla="*/ 37 w 37"/>
                <a:gd name="T5" fmla="*/ 29 h 49"/>
                <a:gd name="T6" fmla="*/ 34 w 37"/>
                <a:gd name="T7" fmla="*/ 25 h 49"/>
                <a:gd name="T8" fmla="*/ 33 w 37"/>
                <a:gd name="T9" fmla="*/ 8 h 49"/>
                <a:gd name="T10" fmla="*/ 13 w 37"/>
                <a:gd name="T11" fmla="*/ 0 h 49"/>
                <a:gd name="T12" fmla="*/ 5 w 37"/>
                <a:gd name="T13" fmla="*/ 3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9">
                  <a:moveTo>
                    <a:pt x="5" y="33"/>
                  </a:moveTo>
                  <a:cubicBezTo>
                    <a:pt x="11" y="46"/>
                    <a:pt x="18" y="43"/>
                    <a:pt x="31" y="49"/>
                  </a:cubicBezTo>
                  <a:cubicBezTo>
                    <a:pt x="32" y="43"/>
                    <a:pt x="34" y="34"/>
                    <a:pt x="37" y="29"/>
                  </a:cubicBezTo>
                  <a:cubicBezTo>
                    <a:pt x="36" y="27"/>
                    <a:pt x="35" y="26"/>
                    <a:pt x="34" y="25"/>
                  </a:cubicBezTo>
                  <a:cubicBezTo>
                    <a:pt x="32" y="21"/>
                    <a:pt x="33" y="14"/>
                    <a:pt x="33" y="8"/>
                  </a:cubicBezTo>
                  <a:cubicBezTo>
                    <a:pt x="26" y="7"/>
                    <a:pt x="19" y="5"/>
                    <a:pt x="13" y="0"/>
                  </a:cubicBezTo>
                  <a:cubicBezTo>
                    <a:pt x="7" y="12"/>
                    <a:pt x="0" y="19"/>
                    <a:pt x="5" y="3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46" name="Freeform 569"/>
            <p:cNvSpPr>
              <a:spLocks noEditPoints="1"/>
            </p:cNvSpPr>
            <p:nvPr/>
          </p:nvSpPr>
          <p:spPr bwMode="auto">
            <a:xfrm>
              <a:off x="4879333" y="5336027"/>
              <a:ext cx="1008941" cy="891962"/>
            </a:xfrm>
            <a:custGeom>
              <a:avLst/>
              <a:gdLst>
                <a:gd name="T0" fmla="*/ 436 w 438"/>
                <a:gd name="T1" fmla="*/ 141 h 387"/>
                <a:gd name="T2" fmla="*/ 420 w 438"/>
                <a:gd name="T3" fmla="*/ 135 h 387"/>
                <a:gd name="T4" fmla="*/ 414 w 438"/>
                <a:gd name="T5" fmla="*/ 155 h 387"/>
                <a:gd name="T6" fmla="*/ 388 w 438"/>
                <a:gd name="T7" fmla="*/ 139 h 387"/>
                <a:gd name="T8" fmla="*/ 396 w 438"/>
                <a:gd name="T9" fmla="*/ 106 h 387"/>
                <a:gd name="T10" fmla="*/ 416 w 438"/>
                <a:gd name="T11" fmla="*/ 114 h 387"/>
                <a:gd name="T12" fmla="*/ 417 w 438"/>
                <a:gd name="T13" fmla="*/ 98 h 387"/>
                <a:gd name="T14" fmla="*/ 387 w 438"/>
                <a:gd name="T15" fmla="*/ 5 h 387"/>
                <a:gd name="T16" fmla="*/ 356 w 438"/>
                <a:gd name="T17" fmla="*/ 2 h 387"/>
                <a:gd name="T18" fmla="*/ 349 w 438"/>
                <a:gd name="T19" fmla="*/ 0 h 387"/>
                <a:gd name="T20" fmla="*/ 345 w 438"/>
                <a:gd name="T21" fmla="*/ 1 h 387"/>
                <a:gd name="T22" fmla="*/ 333 w 438"/>
                <a:gd name="T23" fmla="*/ 11 h 387"/>
                <a:gd name="T24" fmla="*/ 313 w 438"/>
                <a:gd name="T25" fmla="*/ 21 h 387"/>
                <a:gd name="T26" fmla="*/ 293 w 438"/>
                <a:gd name="T27" fmla="*/ 37 h 387"/>
                <a:gd name="T28" fmla="*/ 273 w 438"/>
                <a:gd name="T29" fmla="*/ 66 h 387"/>
                <a:gd name="T30" fmla="*/ 255 w 438"/>
                <a:gd name="T31" fmla="*/ 77 h 387"/>
                <a:gd name="T32" fmla="*/ 251 w 438"/>
                <a:gd name="T33" fmla="*/ 92 h 387"/>
                <a:gd name="T34" fmla="*/ 216 w 438"/>
                <a:gd name="T35" fmla="*/ 107 h 387"/>
                <a:gd name="T36" fmla="*/ 175 w 438"/>
                <a:gd name="T37" fmla="*/ 97 h 387"/>
                <a:gd name="T38" fmla="*/ 168 w 438"/>
                <a:gd name="T39" fmla="*/ 116 h 387"/>
                <a:gd name="T40" fmla="*/ 151 w 438"/>
                <a:gd name="T41" fmla="*/ 131 h 387"/>
                <a:gd name="T42" fmla="*/ 113 w 438"/>
                <a:gd name="T43" fmla="*/ 139 h 387"/>
                <a:gd name="T44" fmla="*/ 115 w 438"/>
                <a:gd name="T45" fmla="*/ 107 h 387"/>
                <a:gd name="T46" fmla="*/ 96 w 438"/>
                <a:gd name="T47" fmla="*/ 79 h 387"/>
                <a:gd name="T48" fmla="*/ 96 w 438"/>
                <a:gd name="T49" fmla="*/ 83 h 387"/>
                <a:gd name="T50" fmla="*/ 96 w 438"/>
                <a:gd name="T51" fmla="*/ 174 h 387"/>
                <a:gd name="T52" fmla="*/ 85 w 438"/>
                <a:gd name="T53" fmla="*/ 191 h 387"/>
                <a:gd name="T54" fmla="*/ 69 w 438"/>
                <a:gd name="T55" fmla="*/ 200 h 387"/>
                <a:gd name="T56" fmla="*/ 39 w 438"/>
                <a:gd name="T57" fmla="*/ 198 h 387"/>
                <a:gd name="T58" fmla="*/ 29 w 438"/>
                <a:gd name="T59" fmla="*/ 185 h 387"/>
                <a:gd name="T60" fmla="*/ 17 w 438"/>
                <a:gd name="T61" fmla="*/ 175 h 387"/>
                <a:gd name="T62" fmla="*/ 7 w 438"/>
                <a:gd name="T63" fmla="*/ 191 h 387"/>
                <a:gd name="T64" fmla="*/ 0 w 438"/>
                <a:gd name="T65" fmla="*/ 193 h 387"/>
                <a:gd name="T66" fmla="*/ 36 w 438"/>
                <a:gd name="T67" fmla="*/ 273 h 387"/>
                <a:gd name="T68" fmla="*/ 39 w 438"/>
                <a:gd name="T69" fmla="*/ 322 h 387"/>
                <a:gd name="T70" fmla="*/ 55 w 438"/>
                <a:gd name="T71" fmla="*/ 357 h 387"/>
                <a:gd name="T72" fmla="*/ 93 w 438"/>
                <a:gd name="T73" fmla="*/ 384 h 387"/>
                <a:gd name="T74" fmla="*/ 117 w 438"/>
                <a:gd name="T75" fmla="*/ 373 h 387"/>
                <a:gd name="T76" fmla="*/ 140 w 438"/>
                <a:gd name="T77" fmla="*/ 373 h 387"/>
                <a:gd name="T78" fmla="*/ 157 w 438"/>
                <a:gd name="T79" fmla="*/ 364 h 387"/>
                <a:gd name="T80" fmla="*/ 202 w 438"/>
                <a:gd name="T81" fmla="*/ 363 h 387"/>
                <a:gd name="T82" fmla="*/ 288 w 438"/>
                <a:gd name="T83" fmla="*/ 343 h 387"/>
                <a:gd name="T84" fmla="*/ 324 w 438"/>
                <a:gd name="T85" fmla="*/ 313 h 387"/>
                <a:gd name="T86" fmla="*/ 361 w 438"/>
                <a:gd name="T87" fmla="*/ 277 h 387"/>
                <a:gd name="T88" fmla="*/ 387 w 438"/>
                <a:gd name="T89" fmla="*/ 233 h 387"/>
                <a:gd name="T90" fmla="*/ 428 w 438"/>
                <a:gd name="T91" fmla="*/ 185 h 387"/>
                <a:gd name="T92" fmla="*/ 436 w 438"/>
                <a:gd name="T93" fmla="*/ 141 h 387"/>
                <a:gd name="T94" fmla="*/ 341 w 438"/>
                <a:gd name="T95" fmla="*/ 222 h 387"/>
                <a:gd name="T96" fmla="*/ 329 w 438"/>
                <a:gd name="T97" fmla="*/ 236 h 387"/>
                <a:gd name="T98" fmla="*/ 313 w 438"/>
                <a:gd name="T99" fmla="*/ 250 h 387"/>
                <a:gd name="T100" fmla="*/ 289 w 438"/>
                <a:gd name="T101" fmla="*/ 234 h 387"/>
                <a:gd name="T102" fmla="*/ 297 w 438"/>
                <a:gd name="T103" fmla="*/ 210 h 387"/>
                <a:gd name="T104" fmla="*/ 293 w 438"/>
                <a:gd name="T105" fmla="*/ 213 h 387"/>
                <a:gd name="T106" fmla="*/ 297 w 438"/>
                <a:gd name="T107" fmla="*/ 210 h 387"/>
                <a:gd name="T108" fmla="*/ 303 w 438"/>
                <a:gd name="T109" fmla="*/ 203 h 387"/>
                <a:gd name="T110" fmla="*/ 297 w 438"/>
                <a:gd name="T111" fmla="*/ 210 h 387"/>
                <a:gd name="T112" fmla="*/ 324 w 438"/>
                <a:gd name="T113" fmla="*/ 191 h 387"/>
                <a:gd name="T114" fmla="*/ 341 w 438"/>
                <a:gd name="T115" fmla="*/ 205 h 387"/>
                <a:gd name="T116" fmla="*/ 341 w 438"/>
                <a:gd name="T117" fmla="*/ 22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8" h="387">
                  <a:moveTo>
                    <a:pt x="436" y="141"/>
                  </a:moveTo>
                  <a:cubicBezTo>
                    <a:pt x="430" y="140"/>
                    <a:pt x="424" y="138"/>
                    <a:pt x="420" y="135"/>
                  </a:cubicBezTo>
                  <a:cubicBezTo>
                    <a:pt x="417" y="140"/>
                    <a:pt x="415" y="149"/>
                    <a:pt x="414" y="155"/>
                  </a:cubicBezTo>
                  <a:cubicBezTo>
                    <a:pt x="401" y="149"/>
                    <a:pt x="394" y="152"/>
                    <a:pt x="388" y="139"/>
                  </a:cubicBezTo>
                  <a:cubicBezTo>
                    <a:pt x="383" y="125"/>
                    <a:pt x="390" y="118"/>
                    <a:pt x="396" y="106"/>
                  </a:cubicBezTo>
                  <a:cubicBezTo>
                    <a:pt x="402" y="111"/>
                    <a:pt x="409" y="113"/>
                    <a:pt x="416" y="114"/>
                  </a:cubicBezTo>
                  <a:cubicBezTo>
                    <a:pt x="417" y="108"/>
                    <a:pt x="418" y="102"/>
                    <a:pt x="417" y="98"/>
                  </a:cubicBezTo>
                  <a:cubicBezTo>
                    <a:pt x="415" y="72"/>
                    <a:pt x="413" y="14"/>
                    <a:pt x="387" y="5"/>
                  </a:cubicBezTo>
                  <a:cubicBezTo>
                    <a:pt x="378" y="2"/>
                    <a:pt x="366" y="4"/>
                    <a:pt x="356" y="2"/>
                  </a:cubicBezTo>
                  <a:cubicBezTo>
                    <a:pt x="353" y="2"/>
                    <a:pt x="351" y="1"/>
                    <a:pt x="349" y="0"/>
                  </a:cubicBezTo>
                  <a:cubicBezTo>
                    <a:pt x="348" y="0"/>
                    <a:pt x="346" y="1"/>
                    <a:pt x="345" y="1"/>
                  </a:cubicBezTo>
                  <a:cubicBezTo>
                    <a:pt x="340" y="3"/>
                    <a:pt x="338" y="9"/>
                    <a:pt x="333" y="11"/>
                  </a:cubicBezTo>
                  <a:cubicBezTo>
                    <a:pt x="325" y="15"/>
                    <a:pt x="320" y="16"/>
                    <a:pt x="313" y="21"/>
                  </a:cubicBezTo>
                  <a:cubicBezTo>
                    <a:pt x="306" y="26"/>
                    <a:pt x="300" y="32"/>
                    <a:pt x="293" y="37"/>
                  </a:cubicBezTo>
                  <a:cubicBezTo>
                    <a:pt x="283" y="44"/>
                    <a:pt x="282" y="57"/>
                    <a:pt x="273" y="66"/>
                  </a:cubicBezTo>
                  <a:cubicBezTo>
                    <a:pt x="267" y="72"/>
                    <a:pt x="259" y="71"/>
                    <a:pt x="255" y="77"/>
                  </a:cubicBezTo>
                  <a:cubicBezTo>
                    <a:pt x="252" y="80"/>
                    <a:pt x="253" y="88"/>
                    <a:pt x="251" y="92"/>
                  </a:cubicBezTo>
                  <a:cubicBezTo>
                    <a:pt x="243" y="105"/>
                    <a:pt x="232" y="110"/>
                    <a:pt x="216" y="107"/>
                  </a:cubicBezTo>
                  <a:cubicBezTo>
                    <a:pt x="204" y="104"/>
                    <a:pt x="187" y="85"/>
                    <a:pt x="175" y="97"/>
                  </a:cubicBezTo>
                  <a:cubicBezTo>
                    <a:pt x="170" y="103"/>
                    <a:pt x="172" y="110"/>
                    <a:pt x="168" y="116"/>
                  </a:cubicBezTo>
                  <a:cubicBezTo>
                    <a:pt x="164" y="121"/>
                    <a:pt x="156" y="127"/>
                    <a:pt x="151" y="131"/>
                  </a:cubicBezTo>
                  <a:cubicBezTo>
                    <a:pt x="141" y="139"/>
                    <a:pt x="128" y="142"/>
                    <a:pt x="113" y="139"/>
                  </a:cubicBezTo>
                  <a:cubicBezTo>
                    <a:pt x="110" y="125"/>
                    <a:pt x="120" y="121"/>
                    <a:pt x="115" y="107"/>
                  </a:cubicBezTo>
                  <a:cubicBezTo>
                    <a:pt x="112" y="99"/>
                    <a:pt x="106" y="79"/>
                    <a:pt x="96" y="79"/>
                  </a:cubicBezTo>
                  <a:cubicBezTo>
                    <a:pt x="96" y="80"/>
                    <a:pt x="96" y="82"/>
                    <a:pt x="96" y="83"/>
                  </a:cubicBezTo>
                  <a:cubicBezTo>
                    <a:pt x="96" y="113"/>
                    <a:pt x="99" y="144"/>
                    <a:pt x="96" y="174"/>
                  </a:cubicBezTo>
                  <a:cubicBezTo>
                    <a:pt x="95" y="188"/>
                    <a:pt x="95" y="183"/>
                    <a:pt x="85" y="191"/>
                  </a:cubicBezTo>
                  <a:cubicBezTo>
                    <a:pt x="80" y="195"/>
                    <a:pt x="75" y="210"/>
                    <a:pt x="69" y="200"/>
                  </a:cubicBezTo>
                  <a:cubicBezTo>
                    <a:pt x="59" y="200"/>
                    <a:pt x="49" y="201"/>
                    <a:pt x="39" y="198"/>
                  </a:cubicBezTo>
                  <a:cubicBezTo>
                    <a:pt x="28" y="195"/>
                    <a:pt x="35" y="194"/>
                    <a:pt x="29" y="185"/>
                  </a:cubicBezTo>
                  <a:cubicBezTo>
                    <a:pt x="28" y="183"/>
                    <a:pt x="20" y="175"/>
                    <a:pt x="17" y="175"/>
                  </a:cubicBezTo>
                  <a:cubicBezTo>
                    <a:pt x="9" y="176"/>
                    <a:pt x="12" y="187"/>
                    <a:pt x="7" y="191"/>
                  </a:cubicBezTo>
                  <a:cubicBezTo>
                    <a:pt x="5" y="193"/>
                    <a:pt x="3" y="193"/>
                    <a:pt x="0" y="193"/>
                  </a:cubicBezTo>
                  <a:cubicBezTo>
                    <a:pt x="19" y="216"/>
                    <a:pt x="21" y="248"/>
                    <a:pt x="36" y="273"/>
                  </a:cubicBezTo>
                  <a:cubicBezTo>
                    <a:pt x="43" y="284"/>
                    <a:pt x="65" y="318"/>
                    <a:pt x="39" y="322"/>
                  </a:cubicBezTo>
                  <a:cubicBezTo>
                    <a:pt x="40" y="335"/>
                    <a:pt x="48" y="346"/>
                    <a:pt x="55" y="357"/>
                  </a:cubicBezTo>
                  <a:cubicBezTo>
                    <a:pt x="63" y="368"/>
                    <a:pt x="78" y="387"/>
                    <a:pt x="93" y="384"/>
                  </a:cubicBezTo>
                  <a:cubicBezTo>
                    <a:pt x="102" y="382"/>
                    <a:pt x="107" y="374"/>
                    <a:pt x="117" y="373"/>
                  </a:cubicBezTo>
                  <a:cubicBezTo>
                    <a:pt x="125" y="372"/>
                    <a:pt x="132" y="376"/>
                    <a:pt x="140" y="373"/>
                  </a:cubicBezTo>
                  <a:cubicBezTo>
                    <a:pt x="147" y="369"/>
                    <a:pt x="148" y="366"/>
                    <a:pt x="157" y="364"/>
                  </a:cubicBezTo>
                  <a:cubicBezTo>
                    <a:pt x="171" y="361"/>
                    <a:pt x="189" y="361"/>
                    <a:pt x="202" y="363"/>
                  </a:cubicBezTo>
                  <a:cubicBezTo>
                    <a:pt x="228" y="365"/>
                    <a:pt x="267" y="358"/>
                    <a:pt x="288" y="343"/>
                  </a:cubicBezTo>
                  <a:cubicBezTo>
                    <a:pt x="302" y="332"/>
                    <a:pt x="314" y="327"/>
                    <a:pt x="324" y="313"/>
                  </a:cubicBezTo>
                  <a:cubicBezTo>
                    <a:pt x="335" y="298"/>
                    <a:pt x="347" y="289"/>
                    <a:pt x="361" y="277"/>
                  </a:cubicBezTo>
                  <a:cubicBezTo>
                    <a:pt x="375" y="264"/>
                    <a:pt x="380" y="250"/>
                    <a:pt x="387" y="233"/>
                  </a:cubicBezTo>
                  <a:cubicBezTo>
                    <a:pt x="396" y="214"/>
                    <a:pt x="417" y="203"/>
                    <a:pt x="428" y="185"/>
                  </a:cubicBezTo>
                  <a:cubicBezTo>
                    <a:pt x="438" y="170"/>
                    <a:pt x="437" y="156"/>
                    <a:pt x="436" y="141"/>
                  </a:cubicBezTo>
                  <a:close/>
                  <a:moveTo>
                    <a:pt x="341" y="222"/>
                  </a:moveTo>
                  <a:cubicBezTo>
                    <a:pt x="337" y="231"/>
                    <a:pt x="336" y="231"/>
                    <a:pt x="329" y="236"/>
                  </a:cubicBezTo>
                  <a:cubicBezTo>
                    <a:pt x="322" y="240"/>
                    <a:pt x="319" y="246"/>
                    <a:pt x="313" y="250"/>
                  </a:cubicBezTo>
                  <a:cubicBezTo>
                    <a:pt x="301" y="259"/>
                    <a:pt x="294" y="243"/>
                    <a:pt x="289" y="234"/>
                  </a:cubicBezTo>
                  <a:cubicBezTo>
                    <a:pt x="282" y="220"/>
                    <a:pt x="290" y="218"/>
                    <a:pt x="297" y="210"/>
                  </a:cubicBezTo>
                  <a:cubicBezTo>
                    <a:pt x="296" y="211"/>
                    <a:pt x="294" y="212"/>
                    <a:pt x="293" y="213"/>
                  </a:cubicBezTo>
                  <a:cubicBezTo>
                    <a:pt x="294" y="212"/>
                    <a:pt x="296" y="211"/>
                    <a:pt x="297" y="210"/>
                  </a:cubicBezTo>
                  <a:cubicBezTo>
                    <a:pt x="299" y="208"/>
                    <a:pt x="302" y="206"/>
                    <a:pt x="303" y="203"/>
                  </a:cubicBezTo>
                  <a:cubicBezTo>
                    <a:pt x="302" y="206"/>
                    <a:pt x="299" y="208"/>
                    <a:pt x="297" y="210"/>
                  </a:cubicBezTo>
                  <a:cubicBezTo>
                    <a:pt x="306" y="204"/>
                    <a:pt x="310" y="190"/>
                    <a:pt x="324" y="191"/>
                  </a:cubicBezTo>
                  <a:cubicBezTo>
                    <a:pt x="330" y="191"/>
                    <a:pt x="338" y="199"/>
                    <a:pt x="341" y="205"/>
                  </a:cubicBezTo>
                  <a:cubicBezTo>
                    <a:pt x="348" y="214"/>
                    <a:pt x="346" y="213"/>
                    <a:pt x="341" y="2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47" name="Freeform 570"/>
            <p:cNvSpPr>
              <a:spLocks/>
            </p:cNvSpPr>
            <p:nvPr/>
          </p:nvSpPr>
          <p:spPr bwMode="auto">
            <a:xfrm>
              <a:off x="4591759" y="4304664"/>
              <a:ext cx="755487" cy="767186"/>
            </a:xfrm>
            <a:custGeom>
              <a:avLst/>
              <a:gdLst>
                <a:gd name="T0" fmla="*/ 300 w 328"/>
                <a:gd name="T1" fmla="*/ 309 h 333"/>
                <a:gd name="T2" fmla="*/ 286 w 328"/>
                <a:gd name="T3" fmla="*/ 299 h 333"/>
                <a:gd name="T4" fmla="*/ 275 w 328"/>
                <a:gd name="T5" fmla="*/ 288 h 333"/>
                <a:gd name="T6" fmla="*/ 274 w 328"/>
                <a:gd name="T7" fmla="*/ 214 h 333"/>
                <a:gd name="T8" fmla="*/ 277 w 328"/>
                <a:gd name="T9" fmla="*/ 193 h 333"/>
                <a:gd name="T10" fmla="*/ 325 w 328"/>
                <a:gd name="T11" fmla="*/ 193 h 333"/>
                <a:gd name="T12" fmla="*/ 327 w 328"/>
                <a:gd name="T13" fmla="*/ 138 h 333"/>
                <a:gd name="T14" fmla="*/ 326 w 328"/>
                <a:gd name="T15" fmla="*/ 138 h 333"/>
                <a:gd name="T16" fmla="*/ 314 w 328"/>
                <a:gd name="T17" fmla="*/ 139 h 333"/>
                <a:gd name="T18" fmla="*/ 295 w 328"/>
                <a:gd name="T19" fmla="*/ 139 h 333"/>
                <a:gd name="T20" fmla="*/ 282 w 328"/>
                <a:gd name="T21" fmla="*/ 132 h 333"/>
                <a:gd name="T22" fmla="*/ 280 w 328"/>
                <a:gd name="T23" fmla="*/ 111 h 333"/>
                <a:gd name="T24" fmla="*/ 273 w 328"/>
                <a:gd name="T25" fmla="*/ 92 h 333"/>
                <a:gd name="T26" fmla="*/ 276 w 328"/>
                <a:gd name="T27" fmla="*/ 73 h 333"/>
                <a:gd name="T28" fmla="*/ 269 w 328"/>
                <a:gd name="T29" fmla="*/ 52 h 333"/>
                <a:gd name="T30" fmla="*/ 263 w 328"/>
                <a:gd name="T31" fmla="*/ 38 h 333"/>
                <a:gd name="T32" fmla="*/ 236 w 328"/>
                <a:gd name="T33" fmla="*/ 35 h 333"/>
                <a:gd name="T34" fmla="*/ 237 w 328"/>
                <a:gd name="T35" fmla="*/ 33 h 333"/>
                <a:gd name="T36" fmla="*/ 210 w 328"/>
                <a:gd name="T37" fmla="*/ 31 h 333"/>
                <a:gd name="T38" fmla="*/ 206 w 328"/>
                <a:gd name="T39" fmla="*/ 57 h 333"/>
                <a:gd name="T40" fmla="*/ 185 w 328"/>
                <a:gd name="T41" fmla="*/ 56 h 333"/>
                <a:gd name="T42" fmla="*/ 164 w 328"/>
                <a:gd name="T43" fmla="*/ 59 h 333"/>
                <a:gd name="T44" fmla="*/ 137 w 328"/>
                <a:gd name="T45" fmla="*/ 26 h 333"/>
                <a:gd name="T46" fmla="*/ 110 w 328"/>
                <a:gd name="T47" fmla="*/ 2 h 333"/>
                <a:gd name="T48" fmla="*/ 52 w 328"/>
                <a:gd name="T49" fmla="*/ 0 h 333"/>
                <a:gd name="T50" fmla="*/ 30 w 328"/>
                <a:gd name="T51" fmla="*/ 2 h 333"/>
                <a:gd name="T52" fmla="*/ 14 w 328"/>
                <a:gd name="T53" fmla="*/ 1 h 333"/>
                <a:gd name="T54" fmla="*/ 18 w 328"/>
                <a:gd name="T55" fmla="*/ 12 h 333"/>
                <a:gd name="T56" fmla="*/ 42 w 328"/>
                <a:gd name="T57" fmla="*/ 58 h 333"/>
                <a:gd name="T58" fmla="*/ 37 w 328"/>
                <a:gd name="T59" fmla="*/ 94 h 333"/>
                <a:gd name="T60" fmla="*/ 47 w 328"/>
                <a:gd name="T61" fmla="*/ 115 h 333"/>
                <a:gd name="T62" fmla="*/ 55 w 328"/>
                <a:gd name="T63" fmla="*/ 160 h 333"/>
                <a:gd name="T64" fmla="*/ 28 w 328"/>
                <a:gd name="T65" fmla="*/ 200 h 333"/>
                <a:gd name="T66" fmla="*/ 4 w 328"/>
                <a:gd name="T67" fmla="*/ 284 h 333"/>
                <a:gd name="T68" fmla="*/ 0 w 328"/>
                <a:gd name="T69" fmla="*/ 309 h 333"/>
                <a:gd name="T70" fmla="*/ 13 w 328"/>
                <a:gd name="T71" fmla="*/ 306 h 333"/>
                <a:gd name="T72" fmla="*/ 24 w 328"/>
                <a:gd name="T73" fmla="*/ 310 h 333"/>
                <a:gd name="T74" fmla="*/ 34 w 328"/>
                <a:gd name="T75" fmla="*/ 304 h 333"/>
                <a:gd name="T76" fmla="*/ 79 w 328"/>
                <a:gd name="T77" fmla="*/ 314 h 333"/>
                <a:gd name="T78" fmla="*/ 184 w 328"/>
                <a:gd name="T79" fmla="*/ 316 h 333"/>
                <a:gd name="T80" fmla="*/ 260 w 328"/>
                <a:gd name="T81" fmla="*/ 332 h 333"/>
                <a:gd name="T82" fmla="*/ 312 w 328"/>
                <a:gd name="T83" fmla="*/ 323 h 333"/>
                <a:gd name="T84" fmla="*/ 300 w 328"/>
                <a:gd name="T85" fmla="*/ 30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8" h="333">
                  <a:moveTo>
                    <a:pt x="300" y="309"/>
                  </a:moveTo>
                  <a:cubicBezTo>
                    <a:pt x="293" y="306"/>
                    <a:pt x="291" y="305"/>
                    <a:pt x="286" y="299"/>
                  </a:cubicBezTo>
                  <a:cubicBezTo>
                    <a:pt x="283" y="295"/>
                    <a:pt x="275" y="288"/>
                    <a:pt x="275" y="288"/>
                  </a:cubicBezTo>
                  <a:cubicBezTo>
                    <a:pt x="275" y="288"/>
                    <a:pt x="274" y="214"/>
                    <a:pt x="274" y="214"/>
                  </a:cubicBezTo>
                  <a:cubicBezTo>
                    <a:pt x="275" y="205"/>
                    <a:pt x="277" y="193"/>
                    <a:pt x="277" y="193"/>
                  </a:cubicBezTo>
                  <a:cubicBezTo>
                    <a:pt x="277" y="193"/>
                    <a:pt x="312" y="193"/>
                    <a:pt x="325" y="193"/>
                  </a:cubicBezTo>
                  <a:cubicBezTo>
                    <a:pt x="327" y="175"/>
                    <a:pt x="328" y="157"/>
                    <a:pt x="327" y="138"/>
                  </a:cubicBezTo>
                  <a:cubicBezTo>
                    <a:pt x="327" y="138"/>
                    <a:pt x="327" y="138"/>
                    <a:pt x="326" y="138"/>
                  </a:cubicBezTo>
                  <a:cubicBezTo>
                    <a:pt x="322" y="137"/>
                    <a:pt x="318" y="139"/>
                    <a:pt x="314" y="139"/>
                  </a:cubicBezTo>
                  <a:cubicBezTo>
                    <a:pt x="308" y="139"/>
                    <a:pt x="302" y="138"/>
                    <a:pt x="295" y="139"/>
                  </a:cubicBezTo>
                  <a:cubicBezTo>
                    <a:pt x="283" y="141"/>
                    <a:pt x="283" y="147"/>
                    <a:pt x="282" y="132"/>
                  </a:cubicBezTo>
                  <a:cubicBezTo>
                    <a:pt x="281" y="124"/>
                    <a:pt x="283" y="118"/>
                    <a:pt x="280" y="111"/>
                  </a:cubicBezTo>
                  <a:cubicBezTo>
                    <a:pt x="276" y="102"/>
                    <a:pt x="273" y="102"/>
                    <a:pt x="273" y="92"/>
                  </a:cubicBezTo>
                  <a:cubicBezTo>
                    <a:pt x="273" y="87"/>
                    <a:pt x="277" y="78"/>
                    <a:pt x="276" y="73"/>
                  </a:cubicBezTo>
                  <a:cubicBezTo>
                    <a:pt x="275" y="66"/>
                    <a:pt x="270" y="60"/>
                    <a:pt x="269" y="52"/>
                  </a:cubicBezTo>
                  <a:cubicBezTo>
                    <a:pt x="267" y="43"/>
                    <a:pt x="271" y="42"/>
                    <a:pt x="263" y="38"/>
                  </a:cubicBezTo>
                  <a:cubicBezTo>
                    <a:pt x="256" y="35"/>
                    <a:pt x="243" y="36"/>
                    <a:pt x="236" y="35"/>
                  </a:cubicBezTo>
                  <a:cubicBezTo>
                    <a:pt x="236" y="34"/>
                    <a:pt x="237" y="33"/>
                    <a:pt x="237" y="33"/>
                  </a:cubicBezTo>
                  <a:cubicBezTo>
                    <a:pt x="230" y="29"/>
                    <a:pt x="218" y="30"/>
                    <a:pt x="210" y="31"/>
                  </a:cubicBezTo>
                  <a:cubicBezTo>
                    <a:pt x="209" y="41"/>
                    <a:pt x="205" y="47"/>
                    <a:pt x="206" y="57"/>
                  </a:cubicBezTo>
                  <a:cubicBezTo>
                    <a:pt x="199" y="59"/>
                    <a:pt x="191" y="56"/>
                    <a:pt x="185" y="56"/>
                  </a:cubicBezTo>
                  <a:cubicBezTo>
                    <a:pt x="179" y="56"/>
                    <a:pt x="170" y="59"/>
                    <a:pt x="164" y="59"/>
                  </a:cubicBezTo>
                  <a:cubicBezTo>
                    <a:pt x="150" y="57"/>
                    <a:pt x="141" y="39"/>
                    <a:pt x="137" y="26"/>
                  </a:cubicBezTo>
                  <a:cubicBezTo>
                    <a:pt x="131" y="7"/>
                    <a:pt x="132" y="3"/>
                    <a:pt x="110" y="2"/>
                  </a:cubicBezTo>
                  <a:cubicBezTo>
                    <a:pt x="91" y="1"/>
                    <a:pt x="72" y="0"/>
                    <a:pt x="52" y="0"/>
                  </a:cubicBezTo>
                  <a:cubicBezTo>
                    <a:pt x="44" y="0"/>
                    <a:pt x="37" y="1"/>
                    <a:pt x="30" y="2"/>
                  </a:cubicBezTo>
                  <a:cubicBezTo>
                    <a:pt x="21" y="4"/>
                    <a:pt x="19" y="3"/>
                    <a:pt x="14" y="1"/>
                  </a:cubicBezTo>
                  <a:cubicBezTo>
                    <a:pt x="15" y="4"/>
                    <a:pt x="16" y="8"/>
                    <a:pt x="18" y="12"/>
                  </a:cubicBezTo>
                  <a:cubicBezTo>
                    <a:pt x="27" y="26"/>
                    <a:pt x="37" y="41"/>
                    <a:pt x="42" y="58"/>
                  </a:cubicBezTo>
                  <a:cubicBezTo>
                    <a:pt x="47" y="73"/>
                    <a:pt x="35" y="81"/>
                    <a:pt x="37" y="94"/>
                  </a:cubicBezTo>
                  <a:cubicBezTo>
                    <a:pt x="38" y="101"/>
                    <a:pt x="43" y="109"/>
                    <a:pt x="47" y="115"/>
                  </a:cubicBezTo>
                  <a:cubicBezTo>
                    <a:pt x="56" y="131"/>
                    <a:pt x="58" y="141"/>
                    <a:pt x="55" y="160"/>
                  </a:cubicBezTo>
                  <a:cubicBezTo>
                    <a:pt x="52" y="176"/>
                    <a:pt x="37" y="186"/>
                    <a:pt x="28" y="200"/>
                  </a:cubicBezTo>
                  <a:cubicBezTo>
                    <a:pt x="14" y="222"/>
                    <a:pt x="6" y="258"/>
                    <a:pt x="4" y="284"/>
                  </a:cubicBezTo>
                  <a:cubicBezTo>
                    <a:pt x="3" y="292"/>
                    <a:pt x="1" y="300"/>
                    <a:pt x="0" y="309"/>
                  </a:cubicBezTo>
                  <a:cubicBezTo>
                    <a:pt x="4" y="307"/>
                    <a:pt x="8" y="306"/>
                    <a:pt x="13" y="306"/>
                  </a:cubicBezTo>
                  <a:cubicBezTo>
                    <a:pt x="17" y="305"/>
                    <a:pt x="20" y="310"/>
                    <a:pt x="24" y="310"/>
                  </a:cubicBezTo>
                  <a:cubicBezTo>
                    <a:pt x="28" y="309"/>
                    <a:pt x="30" y="304"/>
                    <a:pt x="34" y="304"/>
                  </a:cubicBezTo>
                  <a:cubicBezTo>
                    <a:pt x="51" y="303"/>
                    <a:pt x="60" y="315"/>
                    <a:pt x="79" y="314"/>
                  </a:cubicBezTo>
                  <a:cubicBezTo>
                    <a:pt x="114" y="313"/>
                    <a:pt x="148" y="317"/>
                    <a:pt x="184" y="316"/>
                  </a:cubicBezTo>
                  <a:cubicBezTo>
                    <a:pt x="185" y="327"/>
                    <a:pt x="247" y="333"/>
                    <a:pt x="260" y="332"/>
                  </a:cubicBezTo>
                  <a:cubicBezTo>
                    <a:pt x="278" y="330"/>
                    <a:pt x="295" y="326"/>
                    <a:pt x="312" y="323"/>
                  </a:cubicBezTo>
                  <a:cubicBezTo>
                    <a:pt x="309" y="317"/>
                    <a:pt x="305" y="312"/>
                    <a:pt x="300" y="30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48" name="Freeform 571"/>
            <p:cNvSpPr>
              <a:spLocks/>
            </p:cNvSpPr>
            <p:nvPr/>
          </p:nvSpPr>
          <p:spPr bwMode="auto">
            <a:xfrm>
              <a:off x="5879500" y="4523998"/>
              <a:ext cx="199839" cy="497160"/>
            </a:xfrm>
            <a:custGeom>
              <a:avLst/>
              <a:gdLst>
                <a:gd name="T0" fmla="*/ 19 w 87"/>
                <a:gd name="T1" fmla="*/ 18 h 216"/>
                <a:gd name="T2" fmla="*/ 25 w 87"/>
                <a:gd name="T3" fmla="*/ 29 h 216"/>
                <a:gd name="T4" fmla="*/ 18 w 87"/>
                <a:gd name="T5" fmla="*/ 38 h 216"/>
                <a:gd name="T6" fmla="*/ 18 w 87"/>
                <a:gd name="T7" fmla="*/ 49 h 216"/>
                <a:gd name="T8" fmla="*/ 15 w 87"/>
                <a:gd name="T9" fmla="*/ 55 h 216"/>
                <a:gd name="T10" fmla="*/ 17 w 87"/>
                <a:gd name="T11" fmla="*/ 61 h 216"/>
                <a:gd name="T12" fmla="*/ 16 w 87"/>
                <a:gd name="T13" fmla="*/ 73 h 216"/>
                <a:gd name="T14" fmla="*/ 22 w 87"/>
                <a:gd name="T15" fmla="*/ 84 h 216"/>
                <a:gd name="T16" fmla="*/ 9 w 87"/>
                <a:gd name="T17" fmla="*/ 90 h 216"/>
                <a:gd name="T18" fmla="*/ 10 w 87"/>
                <a:gd name="T19" fmla="*/ 96 h 216"/>
                <a:gd name="T20" fmla="*/ 7 w 87"/>
                <a:gd name="T21" fmla="*/ 101 h 216"/>
                <a:gd name="T22" fmla="*/ 9 w 87"/>
                <a:gd name="T23" fmla="*/ 126 h 216"/>
                <a:gd name="T24" fmla="*/ 16 w 87"/>
                <a:gd name="T25" fmla="*/ 129 h 216"/>
                <a:gd name="T26" fmla="*/ 20 w 87"/>
                <a:gd name="T27" fmla="*/ 135 h 216"/>
                <a:gd name="T28" fmla="*/ 32 w 87"/>
                <a:gd name="T29" fmla="*/ 139 h 216"/>
                <a:gd name="T30" fmla="*/ 47 w 87"/>
                <a:gd name="T31" fmla="*/ 140 h 216"/>
                <a:gd name="T32" fmla="*/ 51 w 87"/>
                <a:gd name="T33" fmla="*/ 156 h 216"/>
                <a:gd name="T34" fmla="*/ 46 w 87"/>
                <a:gd name="T35" fmla="*/ 168 h 216"/>
                <a:gd name="T36" fmla="*/ 42 w 87"/>
                <a:gd name="T37" fmla="*/ 178 h 216"/>
                <a:gd name="T38" fmla="*/ 56 w 87"/>
                <a:gd name="T39" fmla="*/ 196 h 216"/>
                <a:gd name="T40" fmla="*/ 65 w 87"/>
                <a:gd name="T41" fmla="*/ 213 h 216"/>
                <a:gd name="T42" fmla="*/ 66 w 87"/>
                <a:gd name="T43" fmla="*/ 195 h 216"/>
                <a:gd name="T44" fmla="*/ 75 w 87"/>
                <a:gd name="T45" fmla="*/ 185 h 216"/>
                <a:gd name="T46" fmla="*/ 85 w 87"/>
                <a:gd name="T47" fmla="*/ 177 h 216"/>
                <a:gd name="T48" fmla="*/ 84 w 87"/>
                <a:gd name="T49" fmla="*/ 163 h 216"/>
                <a:gd name="T50" fmla="*/ 86 w 87"/>
                <a:gd name="T51" fmla="*/ 148 h 216"/>
                <a:gd name="T52" fmla="*/ 74 w 87"/>
                <a:gd name="T53" fmla="*/ 129 h 216"/>
                <a:gd name="T54" fmla="*/ 61 w 87"/>
                <a:gd name="T55" fmla="*/ 114 h 216"/>
                <a:gd name="T56" fmla="*/ 53 w 87"/>
                <a:gd name="T57" fmla="*/ 110 h 216"/>
                <a:gd name="T58" fmla="*/ 49 w 87"/>
                <a:gd name="T59" fmla="*/ 88 h 216"/>
                <a:gd name="T60" fmla="*/ 49 w 87"/>
                <a:gd name="T61" fmla="*/ 68 h 216"/>
                <a:gd name="T62" fmla="*/ 58 w 87"/>
                <a:gd name="T63" fmla="*/ 53 h 216"/>
                <a:gd name="T64" fmla="*/ 55 w 87"/>
                <a:gd name="T65" fmla="*/ 51 h 216"/>
                <a:gd name="T66" fmla="*/ 46 w 87"/>
                <a:gd name="T67" fmla="*/ 10 h 216"/>
                <a:gd name="T68" fmla="*/ 9 w 87"/>
                <a:gd name="T69" fmla="*/ 1 h 216"/>
                <a:gd name="T70" fmla="*/ 6 w 87"/>
                <a:gd name="T71" fmla="*/ 0 h 216"/>
                <a:gd name="T72" fmla="*/ 11 w 87"/>
                <a:gd name="T73" fmla="*/ 8 h 216"/>
                <a:gd name="T74" fmla="*/ 19 w 87"/>
                <a:gd name="T75" fmla="*/ 1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216">
                  <a:moveTo>
                    <a:pt x="19" y="18"/>
                  </a:moveTo>
                  <a:cubicBezTo>
                    <a:pt x="20" y="21"/>
                    <a:pt x="25" y="25"/>
                    <a:pt x="25" y="29"/>
                  </a:cubicBezTo>
                  <a:cubicBezTo>
                    <a:pt x="26" y="37"/>
                    <a:pt x="22" y="33"/>
                    <a:pt x="18" y="38"/>
                  </a:cubicBezTo>
                  <a:cubicBezTo>
                    <a:pt x="14" y="43"/>
                    <a:pt x="18" y="43"/>
                    <a:pt x="18" y="49"/>
                  </a:cubicBezTo>
                  <a:cubicBezTo>
                    <a:pt x="18" y="52"/>
                    <a:pt x="15" y="53"/>
                    <a:pt x="15" y="55"/>
                  </a:cubicBezTo>
                  <a:cubicBezTo>
                    <a:pt x="14" y="58"/>
                    <a:pt x="17" y="59"/>
                    <a:pt x="17" y="61"/>
                  </a:cubicBezTo>
                  <a:cubicBezTo>
                    <a:pt x="17" y="65"/>
                    <a:pt x="16" y="70"/>
                    <a:pt x="16" y="73"/>
                  </a:cubicBezTo>
                  <a:cubicBezTo>
                    <a:pt x="17" y="78"/>
                    <a:pt x="22" y="79"/>
                    <a:pt x="22" y="84"/>
                  </a:cubicBezTo>
                  <a:cubicBezTo>
                    <a:pt x="17" y="86"/>
                    <a:pt x="11" y="85"/>
                    <a:pt x="9" y="90"/>
                  </a:cubicBezTo>
                  <a:cubicBezTo>
                    <a:pt x="8" y="92"/>
                    <a:pt x="10" y="95"/>
                    <a:pt x="10" y="96"/>
                  </a:cubicBezTo>
                  <a:cubicBezTo>
                    <a:pt x="9" y="98"/>
                    <a:pt x="7" y="99"/>
                    <a:pt x="7" y="101"/>
                  </a:cubicBezTo>
                  <a:cubicBezTo>
                    <a:pt x="5" y="111"/>
                    <a:pt x="0" y="118"/>
                    <a:pt x="9" y="126"/>
                  </a:cubicBezTo>
                  <a:cubicBezTo>
                    <a:pt x="10" y="128"/>
                    <a:pt x="14" y="127"/>
                    <a:pt x="16" y="129"/>
                  </a:cubicBezTo>
                  <a:cubicBezTo>
                    <a:pt x="17" y="130"/>
                    <a:pt x="19" y="134"/>
                    <a:pt x="20" y="135"/>
                  </a:cubicBezTo>
                  <a:cubicBezTo>
                    <a:pt x="25" y="141"/>
                    <a:pt x="26" y="140"/>
                    <a:pt x="32" y="139"/>
                  </a:cubicBezTo>
                  <a:cubicBezTo>
                    <a:pt x="37" y="139"/>
                    <a:pt x="43" y="136"/>
                    <a:pt x="47" y="140"/>
                  </a:cubicBezTo>
                  <a:cubicBezTo>
                    <a:pt x="48" y="142"/>
                    <a:pt x="51" y="154"/>
                    <a:pt x="51" y="156"/>
                  </a:cubicBezTo>
                  <a:cubicBezTo>
                    <a:pt x="51" y="162"/>
                    <a:pt x="48" y="164"/>
                    <a:pt x="46" y="168"/>
                  </a:cubicBezTo>
                  <a:cubicBezTo>
                    <a:pt x="45" y="171"/>
                    <a:pt x="45" y="176"/>
                    <a:pt x="42" y="178"/>
                  </a:cubicBezTo>
                  <a:cubicBezTo>
                    <a:pt x="47" y="184"/>
                    <a:pt x="51" y="190"/>
                    <a:pt x="56" y="196"/>
                  </a:cubicBezTo>
                  <a:cubicBezTo>
                    <a:pt x="62" y="202"/>
                    <a:pt x="63" y="204"/>
                    <a:pt x="65" y="213"/>
                  </a:cubicBezTo>
                  <a:cubicBezTo>
                    <a:pt x="78" y="216"/>
                    <a:pt x="69" y="199"/>
                    <a:pt x="66" y="195"/>
                  </a:cubicBezTo>
                  <a:cubicBezTo>
                    <a:pt x="70" y="192"/>
                    <a:pt x="70" y="188"/>
                    <a:pt x="75" y="185"/>
                  </a:cubicBezTo>
                  <a:cubicBezTo>
                    <a:pt x="80" y="182"/>
                    <a:pt x="83" y="184"/>
                    <a:pt x="85" y="177"/>
                  </a:cubicBezTo>
                  <a:cubicBezTo>
                    <a:pt x="87" y="173"/>
                    <a:pt x="84" y="167"/>
                    <a:pt x="84" y="163"/>
                  </a:cubicBezTo>
                  <a:cubicBezTo>
                    <a:pt x="84" y="158"/>
                    <a:pt x="86" y="154"/>
                    <a:pt x="86" y="148"/>
                  </a:cubicBezTo>
                  <a:cubicBezTo>
                    <a:pt x="86" y="140"/>
                    <a:pt x="80" y="134"/>
                    <a:pt x="74" y="129"/>
                  </a:cubicBezTo>
                  <a:cubicBezTo>
                    <a:pt x="70" y="124"/>
                    <a:pt x="66" y="118"/>
                    <a:pt x="61" y="114"/>
                  </a:cubicBezTo>
                  <a:cubicBezTo>
                    <a:pt x="58" y="111"/>
                    <a:pt x="55" y="113"/>
                    <a:pt x="53" y="110"/>
                  </a:cubicBezTo>
                  <a:cubicBezTo>
                    <a:pt x="50" y="105"/>
                    <a:pt x="51" y="93"/>
                    <a:pt x="49" y="88"/>
                  </a:cubicBezTo>
                  <a:cubicBezTo>
                    <a:pt x="47" y="80"/>
                    <a:pt x="45" y="76"/>
                    <a:pt x="49" y="68"/>
                  </a:cubicBezTo>
                  <a:cubicBezTo>
                    <a:pt x="51" y="62"/>
                    <a:pt x="55" y="58"/>
                    <a:pt x="58" y="53"/>
                  </a:cubicBezTo>
                  <a:cubicBezTo>
                    <a:pt x="57" y="52"/>
                    <a:pt x="56" y="52"/>
                    <a:pt x="55" y="51"/>
                  </a:cubicBezTo>
                  <a:cubicBezTo>
                    <a:pt x="48" y="41"/>
                    <a:pt x="56" y="21"/>
                    <a:pt x="46" y="10"/>
                  </a:cubicBezTo>
                  <a:cubicBezTo>
                    <a:pt x="38" y="1"/>
                    <a:pt x="19" y="4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3"/>
                    <a:pt x="9" y="6"/>
                    <a:pt x="11" y="8"/>
                  </a:cubicBezTo>
                  <a:cubicBezTo>
                    <a:pt x="15" y="12"/>
                    <a:pt x="16" y="14"/>
                    <a:pt x="19" y="1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49" name="Freeform 572"/>
            <p:cNvSpPr>
              <a:spLocks/>
            </p:cNvSpPr>
            <p:nvPr/>
          </p:nvSpPr>
          <p:spPr bwMode="auto">
            <a:xfrm>
              <a:off x="5222470" y="4449911"/>
              <a:ext cx="716496" cy="621937"/>
            </a:xfrm>
            <a:custGeom>
              <a:avLst/>
              <a:gdLst>
                <a:gd name="T0" fmla="*/ 108 w 311"/>
                <a:gd name="T1" fmla="*/ 268 h 270"/>
                <a:gd name="T2" fmla="*/ 116 w 311"/>
                <a:gd name="T3" fmla="*/ 265 h 270"/>
                <a:gd name="T4" fmla="*/ 123 w 311"/>
                <a:gd name="T5" fmla="*/ 268 h 270"/>
                <a:gd name="T6" fmla="*/ 137 w 311"/>
                <a:gd name="T7" fmla="*/ 264 h 270"/>
                <a:gd name="T8" fmla="*/ 156 w 311"/>
                <a:gd name="T9" fmla="*/ 238 h 270"/>
                <a:gd name="T10" fmla="*/ 185 w 311"/>
                <a:gd name="T11" fmla="*/ 218 h 270"/>
                <a:gd name="T12" fmla="*/ 191 w 311"/>
                <a:gd name="T13" fmla="*/ 207 h 270"/>
                <a:gd name="T14" fmla="*/ 201 w 311"/>
                <a:gd name="T15" fmla="*/ 206 h 270"/>
                <a:gd name="T16" fmla="*/ 209 w 311"/>
                <a:gd name="T17" fmla="*/ 202 h 270"/>
                <a:gd name="T18" fmla="*/ 221 w 311"/>
                <a:gd name="T19" fmla="*/ 196 h 270"/>
                <a:gd name="T20" fmla="*/ 225 w 311"/>
                <a:gd name="T21" fmla="*/ 182 h 270"/>
                <a:gd name="T22" fmla="*/ 269 w 311"/>
                <a:gd name="T23" fmla="*/ 169 h 270"/>
                <a:gd name="T24" fmla="*/ 300 w 311"/>
                <a:gd name="T25" fmla="*/ 160 h 270"/>
                <a:gd name="T26" fmla="*/ 294 w 311"/>
                <a:gd name="T27" fmla="*/ 158 h 270"/>
                <a:gd name="T28" fmla="*/ 292 w 311"/>
                <a:gd name="T29" fmla="*/ 133 h 270"/>
                <a:gd name="T30" fmla="*/ 295 w 311"/>
                <a:gd name="T31" fmla="*/ 128 h 270"/>
                <a:gd name="T32" fmla="*/ 294 w 311"/>
                <a:gd name="T33" fmla="*/ 122 h 270"/>
                <a:gd name="T34" fmla="*/ 307 w 311"/>
                <a:gd name="T35" fmla="*/ 116 h 270"/>
                <a:gd name="T36" fmla="*/ 301 w 311"/>
                <a:gd name="T37" fmla="*/ 105 h 270"/>
                <a:gd name="T38" fmla="*/ 302 w 311"/>
                <a:gd name="T39" fmla="*/ 93 h 270"/>
                <a:gd name="T40" fmla="*/ 300 w 311"/>
                <a:gd name="T41" fmla="*/ 87 h 270"/>
                <a:gd name="T42" fmla="*/ 303 w 311"/>
                <a:gd name="T43" fmla="*/ 81 h 270"/>
                <a:gd name="T44" fmla="*/ 303 w 311"/>
                <a:gd name="T45" fmla="*/ 70 h 270"/>
                <a:gd name="T46" fmla="*/ 310 w 311"/>
                <a:gd name="T47" fmla="*/ 61 h 270"/>
                <a:gd name="T48" fmla="*/ 304 w 311"/>
                <a:gd name="T49" fmla="*/ 50 h 270"/>
                <a:gd name="T50" fmla="*/ 296 w 311"/>
                <a:gd name="T51" fmla="*/ 40 h 270"/>
                <a:gd name="T52" fmla="*/ 291 w 311"/>
                <a:gd name="T53" fmla="*/ 32 h 270"/>
                <a:gd name="T54" fmla="*/ 259 w 311"/>
                <a:gd name="T55" fmla="*/ 17 h 270"/>
                <a:gd name="T56" fmla="*/ 242 w 311"/>
                <a:gd name="T57" fmla="*/ 10 h 270"/>
                <a:gd name="T58" fmla="*/ 234 w 311"/>
                <a:gd name="T59" fmla="*/ 0 h 270"/>
                <a:gd name="T60" fmla="*/ 218 w 311"/>
                <a:gd name="T61" fmla="*/ 2 h 270"/>
                <a:gd name="T62" fmla="*/ 195 w 311"/>
                <a:gd name="T63" fmla="*/ 5 h 270"/>
                <a:gd name="T64" fmla="*/ 180 w 311"/>
                <a:gd name="T65" fmla="*/ 20 h 270"/>
                <a:gd name="T66" fmla="*/ 176 w 311"/>
                <a:gd name="T67" fmla="*/ 37 h 270"/>
                <a:gd name="T68" fmla="*/ 178 w 311"/>
                <a:gd name="T69" fmla="*/ 57 h 270"/>
                <a:gd name="T70" fmla="*/ 171 w 311"/>
                <a:gd name="T71" fmla="*/ 94 h 270"/>
                <a:gd name="T72" fmla="*/ 189 w 311"/>
                <a:gd name="T73" fmla="*/ 107 h 270"/>
                <a:gd name="T74" fmla="*/ 210 w 311"/>
                <a:gd name="T75" fmla="*/ 107 h 270"/>
                <a:gd name="T76" fmla="*/ 209 w 311"/>
                <a:gd name="T77" fmla="*/ 137 h 270"/>
                <a:gd name="T78" fmla="*/ 188 w 311"/>
                <a:gd name="T79" fmla="*/ 138 h 270"/>
                <a:gd name="T80" fmla="*/ 170 w 311"/>
                <a:gd name="T81" fmla="*/ 121 h 270"/>
                <a:gd name="T82" fmla="*/ 153 w 311"/>
                <a:gd name="T83" fmla="*/ 109 h 270"/>
                <a:gd name="T84" fmla="*/ 137 w 311"/>
                <a:gd name="T85" fmla="*/ 91 h 270"/>
                <a:gd name="T86" fmla="*/ 89 w 311"/>
                <a:gd name="T87" fmla="*/ 82 h 270"/>
                <a:gd name="T88" fmla="*/ 62 w 311"/>
                <a:gd name="T89" fmla="*/ 83 h 270"/>
                <a:gd name="T90" fmla="*/ 53 w 311"/>
                <a:gd name="T91" fmla="*/ 75 h 270"/>
                <a:gd name="T92" fmla="*/ 51 w 311"/>
                <a:gd name="T93" fmla="*/ 130 h 270"/>
                <a:gd name="T94" fmla="*/ 3 w 311"/>
                <a:gd name="T95" fmla="*/ 130 h 270"/>
                <a:gd name="T96" fmla="*/ 0 w 311"/>
                <a:gd name="T97" fmla="*/ 151 h 270"/>
                <a:gd name="T98" fmla="*/ 1 w 311"/>
                <a:gd name="T99" fmla="*/ 225 h 270"/>
                <a:gd name="T100" fmla="*/ 12 w 311"/>
                <a:gd name="T101" fmla="*/ 236 h 270"/>
                <a:gd name="T102" fmla="*/ 26 w 311"/>
                <a:gd name="T103" fmla="*/ 246 h 270"/>
                <a:gd name="T104" fmla="*/ 38 w 311"/>
                <a:gd name="T105" fmla="*/ 260 h 270"/>
                <a:gd name="T106" fmla="*/ 81 w 311"/>
                <a:gd name="T107" fmla="*/ 255 h 270"/>
                <a:gd name="T108" fmla="*/ 84 w 311"/>
                <a:gd name="T109" fmla="*/ 263 h 270"/>
                <a:gd name="T110" fmla="*/ 96 w 311"/>
                <a:gd name="T111" fmla="*/ 264 h 270"/>
                <a:gd name="T112" fmla="*/ 108 w 311"/>
                <a:gd name="T113" fmla="*/ 26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1" h="270">
                  <a:moveTo>
                    <a:pt x="108" y="268"/>
                  </a:moveTo>
                  <a:cubicBezTo>
                    <a:pt x="110" y="268"/>
                    <a:pt x="113" y="265"/>
                    <a:pt x="116" y="265"/>
                  </a:cubicBezTo>
                  <a:cubicBezTo>
                    <a:pt x="119" y="266"/>
                    <a:pt x="120" y="268"/>
                    <a:pt x="123" y="268"/>
                  </a:cubicBezTo>
                  <a:cubicBezTo>
                    <a:pt x="130" y="270"/>
                    <a:pt x="133" y="267"/>
                    <a:pt x="137" y="264"/>
                  </a:cubicBezTo>
                  <a:cubicBezTo>
                    <a:pt x="145" y="258"/>
                    <a:pt x="148" y="245"/>
                    <a:pt x="156" y="238"/>
                  </a:cubicBezTo>
                  <a:cubicBezTo>
                    <a:pt x="166" y="230"/>
                    <a:pt x="180" y="233"/>
                    <a:pt x="185" y="218"/>
                  </a:cubicBezTo>
                  <a:cubicBezTo>
                    <a:pt x="187" y="212"/>
                    <a:pt x="185" y="210"/>
                    <a:pt x="191" y="207"/>
                  </a:cubicBezTo>
                  <a:cubicBezTo>
                    <a:pt x="194" y="205"/>
                    <a:pt x="198" y="207"/>
                    <a:pt x="201" y="206"/>
                  </a:cubicBezTo>
                  <a:cubicBezTo>
                    <a:pt x="204" y="205"/>
                    <a:pt x="206" y="203"/>
                    <a:pt x="209" y="202"/>
                  </a:cubicBezTo>
                  <a:cubicBezTo>
                    <a:pt x="211" y="200"/>
                    <a:pt x="220" y="198"/>
                    <a:pt x="221" y="196"/>
                  </a:cubicBezTo>
                  <a:cubicBezTo>
                    <a:pt x="225" y="191"/>
                    <a:pt x="220" y="187"/>
                    <a:pt x="225" y="182"/>
                  </a:cubicBezTo>
                  <a:cubicBezTo>
                    <a:pt x="235" y="172"/>
                    <a:pt x="256" y="174"/>
                    <a:pt x="269" y="169"/>
                  </a:cubicBezTo>
                  <a:cubicBezTo>
                    <a:pt x="279" y="166"/>
                    <a:pt x="290" y="164"/>
                    <a:pt x="300" y="160"/>
                  </a:cubicBezTo>
                  <a:cubicBezTo>
                    <a:pt x="298" y="160"/>
                    <a:pt x="295" y="160"/>
                    <a:pt x="294" y="158"/>
                  </a:cubicBezTo>
                  <a:cubicBezTo>
                    <a:pt x="285" y="150"/>
                    <a:pt x="290" y="143"/>
                    <a:pt x="292" y="133"/>
                  </a:cubicBezTo>
                  <a:cubicBezTo>
                    <a:pt x="292" y="131"/>
                    <a:pt x="294" y="130"/>
                    <a:pt x="295" y="128"/>
                  </a:cubicBezTo>
                  <a:cubicBezTo>
                    <a:pt x="295" y="127"/>
                    <a:pt x="293" y="124"/>
                    <a:pt x="294" y="122"/>
                  </a:cubicBezTo>
                  <a:cubicBezTo>
                    <a:pt x="296" y="117"/>
                    <a:pt x="302" y="118"/>
                    <a:pt x="307" y="116"/>
                  </a:cubicBezTo>
                  <a:cubicBezTo>
                    <a:pt x="307" y="111"/>
                    <a:pt x="302" y="110"/>
                    <a:pt x="301" y="105"/>
                  </a:cubicBezTo>
                  <a:cubicBezTo>
                    <a:pt x="301" y="102"/>
                    <a:pt x="302" y="97"/>
                    <a:pt x="302" y="93"/>
                  </a:cubicBezTo>
                  <a:cubicBezTo>
                    <a:pt x="302" y="91"/>
                    <a:pt x="299" y="90"/>
                    <a:pt x="300" y="87"/>
                  </a:cubicBezTo>
                  <a:cubicBezTo>
                    <a:pt x="300" y="85"/>
                    <a:pt x="303" y="84"/>
                    <a:pt x="303" y="81"/>
                  </a:cubicBezTo>
                  <a:cubicBezTo>
                    <a:pt x="303" y="75"/>
                    <a:pt x="299" y="75"/>
                    <a:pt x="303" y="70"/>
                  </a:cubicBezTo>
                  <a:cubicBezTo>
                    <a:pt x="307" y="65"/>
                    <a:pt x="311" y="69"/>
                    <a:pt x="310" y="61"/>
                  </a:cubicBezTo>
                  <a:cubicBezTo>
                    <a:pt x="310" y="57"/>
                    <a:pt x="305" y="53"/>
                    <a:pt x="304" y="50"/>
                  </a:cubicBezTo>
                  <a:cubicBezTo>
                    <a:pt x="301" y="46"/>
                    <a:pt x="300" y="44"/>
                    <a:pt x="296" y="40"/>
                  </a:cubicBezTo>
                  <a:cubicBezTo>
                    <a:pt x="294" y="38"/>
                    <a:pt x="291" y="35"/>
                    <a:pt x="291" y="32"/>
                  </a:cubicBezTo>
                  <a:cubicBezTo>
                    <a:pt x="281" y="29"/>
                    <a:pt x="268" y="24"/>
                    <a:pt x="259" y="17"/>
                  </a:cubicBezTo>
                  <a:cubicBezTo>
                    <a:pt x="252" y="12"/>
                    <a:pt x="250" y="13"/>
                    <a:pt x="242" y="10"/>
                  </a:cubicBezTo>
                  <a:cubicBezTo>
                    <a:pt x="235" y="8"/>
                    <a:pt x="235" y="4"/>
                    <a:pt x="234" y="0"/>
                  </a:cubicBezTo>
                  <a:cubicBezTo>
                    <a:pt x="229" y="0"/>
                    <a:pt x="223" y="1"/>
                    <a:pt x="218" y="2"/>
                  </a:cubicBezTo>
                  <a:cubicBezTo>
                    <a:pt x="211" y="3"/>
                    <a:pt x="201" y="2"/>
                    <a:pt x="195" y="5"/>
                  </a:cubicBezTo>
                  <a:cubicBezTo>
                    <a:pt x="188" y="8"/>
                    <a:pt x="186" y="14"/>
                    <a:pt x="180" y="20"/>
                  </a:cubicBezTo>
                  <a:cubicBezTo>
                    <a:pt x="170" y="30"/>
                    <a:pt x="173" y="24"/>
                    <a:pt x="176" y="37"/>
                  </a:cubicBezTo>
                  <a:cubicBezTo>
                    <a:pt x="178" y="43"/>
                    <a:pt x="179" y="50"/>
                    <a:pt x="178" y="57"/>
                  </a:cubicBezTo>
                  <a:cubicBezTo>
                    <a:pt x="178" y="70"/>
                    <a:pt x="168" y="85"/>
                    <a:pt x="171" y="94"/>
                  </a:cubicBezTo>
                  <a:cubicBezTo>
                    <a:pt x="174" y="101"/>
                    <a:pt x="183" y="103"/>
                    <a:pt x="189" y="107"/>
                  </a:cubicBezTo>
                  <a:cubicBezTo>
                    <a:pt x="199" y="113"/>
                    <a:pt x="199" y="114"/>
                    <a:pt x="210" y="107"/>
                  </a:cubicBezTo>
                  <a:cubicBezTo>
                    <a:pt x="210" y="117"/>
                    <a:pt x="211" y="127"/>
                    <a:pt x="209" y="137"/>
                  </a:cubicBezTo>
                  <a:cubicBezTo>
                    <a:pt x="202" y="138"/>
                    <a:pt x="195" y="141"/>
                    <a:pt x="188" y="138"/>
                  </a:cubicBezTo>
                  <a:cubicBezTo>
                    <a:pt x="183" y="135"/>
                    <a:pt x="175" y="125"/>
                    <a:pt x="170" y="121"/>
                  </a:cubicBezTo>
                  <a:cubicBezTo>
                    <a:pt x="164" y="116"/>
                    <a:pt x="159" y="113"/>
                    <a:pt x="153" y="109"/>
                  </a:cubicBezTo>
                  <a:cubicBezTo>
                    <a:pt x="146" y="104"/>
                    <a:pt x="144" y="96"/>
                    <a:pt x="137" y="91"/>
                  </a:cubicBezTo>
                  <a:cubicBezTo>
                    <a:pt x="132" y="113"/>
                    <a:pt x="88" y="100"/>
                    <a:pt x="89" y="82"/>
                  </a:cubicBezTo>
                  <a:cubicBezTo>
                    <a:pt x="78" y="79"/>
                    <a:pt x="72" y="87"/>
                    <a:pt x="62" y="83"/>
                  </a:cubicBezTo>
                  <a:cubicBezTo>
                    <a:pt x="58" y="81"/>
                    <a:pt x="59" y="77"/>
                    <a:pt x="53" y="75"/>
                  </a:cubicBezTo>
                  <a:cubicBezTo>
                    <a:pt x="54" y="94"/>
                    <a:pt x="53" y="112"/>
                    <a:pt x="51" y="130"/>
                  </a:cubicBezTo>
                  <a:cubicBezTo>
                    <a:pt x="38" y="130"/>
                    <a:pt x="3" y="130"/>
                    <a:pt x="3" y="130"/>
                  </a:cubicBezTo>
                  <a:cubicBezTo>
                    <a:pt x="3" y="130"/>
                    <a:pt x="1" y="142"/>
                    <a:pt x="0" y="151"/>
                  </a:cubicBezTo>
                  <a:cubicBezTo>
                    <a:pt x="0" y="151"/>
                    <a:pt x="1" y="225"/>
                    <a:pt x="1" y="225"/>
                  </a:cubicBezTo>
                  <a:cubicBezTo>
                    <a:pt x="1" y="225"/>
                    <a:pt x="9" y="232"/>
                    <a:pt x="12" y="236"/>
                  </a:cubicBezTo>
                  <a:cubicBezTo>
                    <a:pt x="17" y="242"/>
                    <a:pt x="19" y="243"/>
                    <a:pt x="26" y="246"/>
                  </a:cubicBezTo>
                  <a:cubicBezTo>
                    <a:pt x="31" y="249"/>
                    <a:pt x="35" y="254"/>
                    <a:pt x="38" y="260"/>
                  </a:cubicBezTo>
                  <a:cubicBezTo>
                    <a:pt x="52" y="257"/>
                    <a:pt x="65" y="255"/>
                    <a:pt x="81" y="255"/>
                  </a:cubicBezTo>
                  <a:cubicBezTo>
                    <a:pt x="81" y="258"/>
                    <a:pt x="83" y="261"/>
                    <a:pt x="84" y="263"/>
                  </a:cubicBezTo>
                  <a:cubicBezTo>
                    <a:pt x="88" y="264"/>
                    <a:pt x="92" y="264"/>
                    <a:pt x="96" y="264"/>
                  </a:cubicBezTo>
                  <a:cubicBezTo>
                    <a:pt x="101" y="265"/>
                    <a:pt x="105" y="267"/>
                    <a:pt x="108" y="26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50" name="Freeform 573"/>
            <p:cNvSpPr>
              <a:spLocks/>
            </p:cNvSpPr>
            <p:nvPr/>
          </p:nvSpPr>
          <p:spPr bwMode="auto">
            <a:xfrm>
              <a:off x="5416460" y="4899306"/>
              <a:ext cx="488386" cy="458166"/>
            </a:xfrm>
            <a:custGeom>
              <a:avLst/>
              <a:gdLst>
                <a:gd name="T0" fmla="*/ 193 w 212"/>
                <a:gd name="T1" fmla="*/ 170 h 199"/>
                <a:gd name="T2" fmla="*/ 197 w 212"/>
                <a:gd name="T3" fmla="*/ 160 h 199"/>
                <a:gd name="T4" fmla="*/ 197 w 212"/>
                <a:gd name="T5" fmla="*/ 146 h 199"/>
                <a:gd name="T6" fmla="*/ 207 w 212"/>
                <a:gd name="T7" fmla="*/ 128 h 199"/>
                <a:gd name="T8" fmla="*/ 204 w 212"/>
                <a:gd name="T9" fmla="*/ 92 h 199"/>
                <a:gd name="T10" fmla="*/ 211 w 212"/>
                <a:gd name="T11" fmla="*/ 85 h 199"/>
                <a:gd name="T12" fmla="*/ 211 w 212"/>
                <a:gd name="T13" fmla="*/ 76 h 199"/>
                <a:gd name="T14" fmla="*/ 208 w 212"/>
                <a:gd name="T15" fmla="*/ 57 h 199"/>
                <a:gd name="T16" fmla="*/ 206 w 212"/>
                <a:gd name="T17" fmla="*/ 38 h 199"/>
                <a:gd name="T18" fmla="*/ 184 w 212"/>
                <a:gd name="T19" fmla="*/ 29 h 199"/>
                <a:gd name="T20" fmla="*/ 143 w 212"/>
                <a:gd name="T21" fmla="*/ 15 h 199"/>
                <a:gd name="T22" fmla="*/ 138 w 212"/>
                <a:gd name="T23" fmla="*/ 0 h 199"/>
                <a:gd name="T24" fmla="*/ 137 w 212"/>
                <a:gd name="T25" fmla="*/ 1 h 199"/>
                <a:gd name="T26" fmla="*/ 125 w 212"/>
                <a:gd name="T27" fmla="*/ 7 h 199"/>
                <a:gd name="T28" fmla="*/ 117 w 212"/>
                <a:gd name="T29" fmla="*/ 11 h 199"/>
                <a:gd name="T30" fmla="*/ 107 w 212"/>
                <a:gd name="T31" fmla="*/ 12 h 199"/>
                <a:gd name="T32" fmla="*/ 101 w 212"/>
                <a:gd name="T33" fmla="*/ 23 h 199"/>
                <a:gd name="T34" fmla="*/ 72 w 212"/>
                <a:gd name="T35" fmla="*/ 43 h 199"/>
                <a:gd name="T36" fmla="*/ 53 w 212"/>
                <a:gd name="T37" fmla="*/ 69 h 199"/>
                <a:gd name="T38" fmla="*/ 39 w 212"/>
                <a:gd name="T39" fmla="*/ 73 h 199"/>
                <a:gd name="T40" fmla="*/ 32 w 212"/>
                <a:gd name="T41" fmla="*/ 70 h 199"/>
                <a:gd name="T42" fmla="*/ 24 w 212"/>
                <a:gd name="T43" fmla="*/ 73 h 199"/>
                <a:gd name="T44" fmla="*/ 12 w 212"/>
                <a:gd name="T45" fmla="*/ 69 h 199"/>
                <a:gd name="T46" fmla="*/ 0 w 212"/>
                <a:gd name="T47" fmla="*/ 68 h 199"/>
                <a:gd name="T48" fmla="*/ 23 w 212"/>
                <a:gd name="T49" fmla="*/ 106 h 199"/>
                <a:gd name="T50" fmla="*/ 45 w 212"/>
                <a:gd name="T51" fmla="*/ 128 h 199"/>
                <a:gd name="T52" fmla="*/ 69 w 212"/>
                <a:gd name="T53" fmla="*/ 143 h 199"/>
                <a:gd name="T54" fmla="*/ 75 w 212"/>
                <a:gd name="T55" fmla="*/ 169 h 199"/>
                <a:gd name="T56" fmla="*/ 101 w 212"/>
                <a:gd name="T57" fmla="*/ 180 h 199"/>
                <a:gd name="T58" fmla="*/ 123 w 212"/>
                <a:gd name="T59" fmla="*/ 192 h 199"/>
                <a:gd name="T60" fmla="*/ 154 w 212"/>
                <a:gd name="T61" fmla="*/ 195 h 199"/>
                <a:gd name="T62" fmla="*/ 161 w 212"/>
                <a:gd name="T63" fmla="*/ 199 h 199"/>
                <a:gd name="T64" fmla="*/ 180 w 212"/>
                <a:gd name="T65" fmla="*/ 182 h 199"/>
                <a:gd name="T66" fmla="*/ 193 w 212"/>
                <a:gd name="T67" fmla="*/ 17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2" h="199">
                  <a:moveTo>
                    <a:pt x="193" y="170"/>
                  </a:moveTo>
                  <a:cubicBezTo>
                    <a:pt x="196" y="166"/>
                    <a:pt x="190" y="163"/>
                    <a:pt x="197" y="160"/>
                  </a:cubicBezTo>
                  <a:cubicBezTo>
                    <a:pt x="196" y="155"/>
                    <a:pt x="196" y="151"/>
                    <a:pt x="197" y="146"/>
                  </a:cubicBezTo>
                  <a:cubicBezTo>
                    <a:pt x="204" y="145"/>
                    <a:pt x="208" y="134"/>
                    <a:pt x="207" y="128"/>
                  </a:cubicBezTo>
                  <a:cubicBezTo>
                    <a:pt x="207" y="114"/>
                    <a:pt x="201" y="104"/>
                    <a:pt x="204" y="92"/>
                  </a:cubicBezTo>
                  <a:cubicBezTo>
                    <a:pt x="205" y="88"/>
                    <a:pt x="210" y="89"/>
                    <a:pt x="211" y="85"/>
                  </a:cubicBezTo>
                  <a:cubicBezTo>
                    <a:pt x="212" y="83"/>
                    <a:pt x="211" y="78"/>
                    <a:pt x="211" y="76"/>
                  </a:cubicBezTo>
                  <a:cubicBezTo>
                    <a:pt x="210" y="69"/>
                    <a:pt x="209" y="64"/>
                    <a:pt x="208" y="57"/>
                  </a:cubicBezTo>
                  <a:cubicBezTo>
                    <a:pt x="207" y="51"/>
                    <a:pt x="209" y="43"/>
                    <a:pt x="206" y="38"/>
                  </a:cubicBezTo>
                  <a:cubicBezTo>
                    <a:pt x="201" y="33"/>
                    <a:pt x="190" y="31"/>
                    <a:pt x="184" y="29"/>
                  </a:cubicBezTo>
                  <a:cubicBezTo>
                    <a:pt x="171" y="25"/>
                    <a:pt x="159" y="17"/>
                    <a:pt x="143" y="15"/>
                  </a:cubicBezTo>
                  <a:cubicBezTo>
                    <a:pt x="143" y="10"/>
                    <a:pt x="141" y="4"/>
                    <a:pt x="138" y="0"/>
                  </a:cubicBezTo>
                  <a:cubicBezTo>
                    <a:pt x="137" y="0"/>
                    <a:pt x="137" y="0"/>
                    <a:pt x="137" y="1"/>
                  </a:cubicBezTo>
                  <a:cubicBezTo>
                    <a:pt x="136" y="3"/>
                    <a:pt x="127" y="5"/>
                    <a:pt x="125" y="7"/>
                  </a:cubicBezTo>
                  <a:cubicBezTo>
                    <a:pt x="122" y="8"/>
                    <a:pt x="120" y="10"/>
                    <a:pt x="117" y="11"/>
                  </a:cubicBezTo>
                  <a:cubicBezTo>
                    <a:pt x="114" y="12"/>
                    <a:pt x="110" y="10"/>
                    <a:pt x="107" y="12"/>
                  </a:cubicBezTo>
                  <a:cubicBezTo>
                    <a:pt x="101" y="15"/>
                    <a:pt x="103" y="17"/>
                    <a:pt x="101" y="23"/>
                  </a:cubicBezTo>
                  <a:cubicBezTo>
                    <a:pt x="96" y="38"/>
                    <a:pt x="82" y="35"/>
                    <a:pt x="72" y="43"/>
                  </a:cubicBezTo>
                  <a:cubicBezTo>
                    <a:pt x="64" y="50"/>
                    <a:pt x="61" y="63"/>
                    <a:pt x="53" y="69"/>
                  </a:cubicBezTo>
                  <a:cubicBezTo>
                    <a:pt x="49" y="72"/>
                    <a:pt x="46" y="75"/>
                    <a:pt x="39" y="73"/>
                  </a:cubicBezTo>
                  <a:cubicBezTo>
                    <a:pt x="36" y="73"/>
                    <a:pt x="35" y="71"/>
                    <a:pt x="32" y="70"/>
                  </a:cubicBezTo>
                  <a:cubicBezTo>
                    <a:pt x="29" y="70"/>
                    <a:pt x="26" y="73"/>
                    <a:pt x="24" y="73"/>
                  </a:cubicBezTo>
                  <a:cubicBezTo>
                    <a:pt x="21" y="72"/>
                    <a:pt x="17" y="70"/>
                    <a:pt x="12" y="69"/>
                  </a:cubicBezTo>
                  <a:cubicBezTo>
                    <a:pt x="8" y="69"/>
                    <a:pt x="4" y="69"/>
                    <a:pt x="0" y="68"/>
                  </a:cubicBezTo>
                  <a:cubicBezTo>
                    <a:pt x="6" y="82"/>
                    <a:pt x="16" y="95"/>
                    <a:pt x="23" y="106"/>
                  </a:cubicBezTo>
                  <a:cubicBezTo>
                    <a:pt x="30" y="117"/>
                    <a:pt x="35" y="121"/>
                    <a:pt x="45" y="128"/>
                  </a:cubicBezTo>
                  <a:cubicBezTo>
                    <a:pt x="52" y="132"/>
                    <a:pt x="62" y="143"/>
                    <a:pt x="69" y="143"/>
                  </a:cubicBezTo>
                  <a:cubicBezTo>
                    <a:pt x="70" y="153"/>
                    <a:pt x="69" y="161"/>
                    <a:pt x="75" y="169"/>
                  </a:cubicBezTo>
                  <a:cubicBezTo>
                    <a:pt x="81" y="177"/>
                    <a:pt x="94" y="176"/>
                    <a:pt x="101" y="180"/>
                  </a:cubicBezTo>
                  <a:cubicBezTo>
                    <a:pt x="111" y="185"/>
                    <a:pt x="111" y="190"/>
                    <a:pt x="123" y="192"/>
                  </a:cubicBezTo>
                  <a:cubicBezTo>
                    <a:pt x="133" y="194"/>
                    <a:pt x="145" y="192"/>
                    <a:pt x="154" y="195"/>
                  </a:cubicBezTo>
                  <a:cubicBezTo>
                    <a:pt x="156" y="196"/>
                    <a:pt x="159" y="197"/>
                    <a:pt x="161" y="199"/>
                  </a:cubicBezTo>
                  <a:cubicBezTo>
                    <a:pt x="167" y="193"/>
                    <a:pt x="176" y="186"/>
                    <a:pt x="180" y="182"/>
                  </a:cubicBezTo>
                  <a:cubicBezTo>
                    <a:pt x="184" y="179"/>
                    <a:pt x="190" y="173"/>
                    <a:pt x="193" y="17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51" name="Freeform 574"/>
            <p:cNvSpPr>
              <a:spLocks/>
            </p:cNvSpPr>
            <p:nvPr/>
          </p:nvSpPr>
          <p:spPr bwMode="auto">
            <a:xfrm>
              <a:off x="5729377" y="4599060"/>
              <a:ext cx="654105" cy="1061582"/>
            </a:xfrm>
            <a:custGeom>
              <a:avLst/>
              <a:gdLst>
                <a:gd name="T0" fmla="*/ 281 w 284"/>
                <a:gd name="T1" fmla="*/ 61 h 461"/>
                <a:gd name="T2" fmla="*/ 274 w 284"/>
                <a:gd name="T3" fmla="*/ 13 h 461"/>
                <a:gd name="T4" fmla="*/ 253 w 284"/>
                <a:gd name="T5" fmla="*/ 10 h 461"/>
                <a:gd name="T6" fmla="*/ 207 w 284"/>
                <a:gd name="T7" fmla="*/ 18 h 461"/>
                <a:gd name="T8" fmla="*/ 160 w 284"/>
                <a:gd name="T9" fmla="*/ 27 h 461"/>
                <a:gd name="T10" fmla="*/ 123 w 284"/>
                <a:gd name="T11" fmla="*/ 20 h 461"/>
                <a:gd name="T12" fmla="*/ 114 w 284"/>
                <a:gd name="T13" fmla="*/ 55 h 461"/>
                <a:gd name="T14" fmla="*/ 126 w 284"/>
                <a:gd name="T15" fmla="*/ 81 h 461"/>
                <a:gd name="T16" fmla="*/ 151 w 284"/>
                <a:gd name="T17" fmla="*/ 115 h 461"/>
                <a:gd name="T18" fmla="*/ 150 w 284"/>
                <a:gd name="T19" fmla="*/ 144 h 461"/>
                <a:gd name="T20" fmla="*/ 131 w 284"/>
                <a:gd name="T21" fmla="*/ 162 h 461"/>
                <a:gd name="T22" fmla="*/ 121 w 284"/>
                <a:gd name="T23" fmla="*/ 163 h 461"/>
                <a:gd name="T24" fmla="*/ 111 w 284"/>
                <a:gd name="T25" fmla="*/ 135 h 461"/>
                <a:gd name="T26" fmla="*/ 112 w 284"/>
                <a:gd name="T27" fmla="*/ 107 h 461"/>
                <a:gd name="T28" fmla="*/ 85 w 284"/>
                <a:gd name="T29" fmla="*/ 102 h 461"/>
                <a:gd name="T30" fmla="*/ 80 w 284"/>
                <a:gd name="T31" fmla="*/ 95 h 461"/>
                <a:gd name="T32" fmla="*/ 5 w 284"/>
                <a:gd name="T33" fmla="*/ 117 h 461"/>
                <a:gd name="T34" fmla="*/ 7 w 284"/>
                <a:gd name="T35" fmla="*/ 145 h 461"/>
                <a:gd name="T36" fmla="*/ 70 w 284"/>
                <a:gd name="T37" fmla="*/ 168 h 461"/>
                <a:gd name="T38" fmla="*/ 75 w 284"/>
                <a:gd name="T39" fmla="*/ 206 h 461"/>
                <a:gd name="T40" fmla="*/ 68 w 284"/>
                <a:gd name="T41" fmla="*/ 222 h 461"/>
                <a:gd name="T42" fmla="*/ 61 w 284"/>
                <a:gd name="T43" fmla="*/ 276 h 461"/>
                <a:gd name="T44" fmla="*/ 57 w 284"/>
                <a:gd name="T45" fmla="*/ 300 h 461"/>
                <a:gd name="T46" fmla="*/ 25 w 284"/>
                <a:gd name="T47" fmla="*/ 329 h 461"/>
                <a:gd name="T48" fmla="*/ 48 w 284"/>
                <a:gd name="T49" fmla="*/ 451 h 461"/>
                <a:gd name="T50" fmla="*/ 69 w 284"/>
                <a:gd name="T51" fmla="*/ 426 h 461"/>
                <a:gd name="T52" fmla="*/ 133 w 284"/>
                <a:gd name="T53" fmla="*/ 389 h 461"/>
                <a:gd name="T54" fmla="*/ 142 w 284"/>
                <a:gd name="T55" fmla="*/ 352 h 461"/>
                <a:gd name="T56" fmla="*/ 129 w 284"/>
                <a:gd name="T57" fmla="*/ 301 h 461"/>
                <a:gd name="T58" fmla="*/ 123 w 284"/>
                <a:gd name="T59" fmla="*/ 258 h 461"/>
                <a:gd name="T60" fmla="*/ 166 w 284"/>
                <a:gd name="T61" fmla="*/ 217 h 461"/>
                <a:gd name="T62" fmla="*/ 257 w 284"/>
                <a:gd name="T63" fmla="*/ 156 h 461"/>
                <a:gd name="T64" fmla="*/ 274 w 284"/>
                <a:gd name="T65" fmla="*/ 83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4" h="461">
                  <a:moveTo>
                    <a:pt x="274" y="83"/>
                  </a:moveTo>
                  <a:cubicBezTo>
                    <a:pt x="274" y="75"/>
                    <a:pt x="280" y="69"/>
                    <a:pt x="281" y="61"/>
                  </a:cubicBezTo>
                  <a:cubicBezTo>
                    <a:pt x="281" y="53"/>
                    <a:pt x="275" y="46"/>
                    <a:pt x="274" y="39"/>
                  </a:cubicBezTo>
                  <a:cubicBezTo>
                    <a:pt x="272" y="30"/>
                    <a:pt x="274" y="22"/>
                    <a:pt x="274" y="13"/>
                  </a:cubicBezTo>
                  <a:cubicBezTo>
                    <a:pt x="274" y="8"/>
                    <a:pt x="273" y="4"/>
                    <a:pt x="271" y="0"/>
                  </a:cubicBezTo>
                  <a:cubicBezTo>
                    <a:pt x="266" y="5"/>
                    <a:pt x="259" y="8"/>
                    <a:pt x="253" y="10"/>
                  </a:cubicBezTo>
                  <a:cubicBezTo>
                    <a:pt x="244" y="13"/>
                    <a:pt x="231" y="18"/>
                    <a:pt x="222" y="20"/>
                  </a:cubicBezTo>
                  <a:cubicBezTo>
                    <a:pt x="217" y="21"/>
                    <a:pt x="212" y="17"/>
                    <a:pt x="207" y="18"/>
                  </a:cubicBezTo>
                  <a:cubicBezTo>
                    <a:pt x="204" y="19"/>
                    <a:pt x="201" y="25"/>
                    <a:pt x="198" y="26"/>
                  </a:cubicBezTo>
                  <a:cubicBezTo>
                    <a:pt x="189" y="29"/>
                    <a:pt x="170" y="28"/>
                    <a:pt x="160" y="27"/>
                  </a:cubicBezTo>
                  <a:cubicBezTo>
                    <a:pt x="152" y="25"/>
                    <a:pt x="147" y="23"/>
                    <a:pt x="139" y="21"/>
                  </a:cubicBezTo>
                  <a:cubicBezTo>
                    <a:pt x="134" y="21"/>
                    <a:pt x="128" y="23"/>
                    <a:pt x="123" y="20"/>
                  </a:cubicBezTo>
                  <a:cubicBezTo>
                    <a:pt x="120" y="25"/>
                    <a:pt x="116" y="29"/>
                    <a:pt x="114" y="35"/>
                  </a:cubicBezTo>
                  <a:cubicBezTo>
                    <a:pt x="110" y="43"/>
                    <a:pt x="112" y="47"/>
                    <a:pt x="114" y="55"/>
                  </a:cubicBezTo>
                  <a:cubicBezTo>
                    <a:pt x="116" y="60"/>
                    <a:pt x="115" y="72"/>
                    <a:pt x="118" y="77"/>
                  </a:cubicBezTo>
                  <a:cubicBezTo>
                    <a:pt x="120" y="80"/>
                    <a:pt x="123" y="78"/>
                    <a:pt x="126" y="81"/>
                  </a:cubicBezTo>
                  <a:cubicBezTo>
                    <a:pt x="131" y="85"/>
                    <a:pt x="135" y="91"/>
                    <a:pt x="139" y="96"/>
                  </a:cubicBezTo>
                  <a:cubicBezTo>
                    <a:pt x="145" y="101"/>
                    <a:pt x="151" y="107"/>
                    <a:pt x="151" y="115"/>
                  </a:cubicBezTo>
                  <a:cubicBezTo>
                    <a:pt x="151" y="121"/>
                    <a:pt x="149" y="125"/>
                    <a:pt x="149" y="130"/>
                  </a:cubicBezTo>
                  <a:cubicBezTo>
                    <a:pt x="149" y="134"/>
                    <a:pt x="152" y="140"/>
                    <a:pt x="150" y="144"/>
                  </a:cubicBezTo>
                  <a:cubicBezTo>
                    <a:pt x="148" y="151"/>
                    <a:pt x="145" y="149"/>
                    <a:pt x="140" y="152"/>
                  </a:cubicBezTo>
                  <a:cubicBezTo>
                    <a:pt x="135" y="155"/>
                    <a:pt x="135" y="159"/>
                    <a:pt x="131" y="162"/>
                  </a:cubicBezTo>
                  <a:cubicBezTo>
                    <a:pt x="134" y="166"/>
                    <a:pt x="143" y="183"/>
                    <a:pt x="130" y="180"/>
                  </a:cubicBezTo>
                  <a:cubicBezTo>
                    <a:pt x="128" y="171"/>
                    <a:pt x="127" y="169"/>
                    <a:pt x="121" y="163"/>
                  </a:cubicBezTo>
                  <a:cubicBezTo>
                    <a:pt x="116" y="157"/>
                    <a:pt x="112" y="151"/>
                    <a:pt x="107" y="145"/>
                  </a:cubicBezTo>
                  <a:cubicBezTo>
                    <a:pt x="110" y="143"/>
                    <a:pt x="110" y="138"/>
                    <a:pt x="111" y="135"/>
                  </a:cubicBezTo>
                  <a:cubicBezTo>
                    <a:pt x="113" y="131"/>
                    <a:pt x="116" y="129"/>
                    <a:pt x="116" y="123"/>
                  </a:cubicBezTo>
                  <a:cubicBezTo>
                    <a:pt x="116" y="119"/>
                    <a:pt x="115" y="111"/>
                    <a:pt x="112" y="107"/>
                  </a:cubicBezTo>
                  <a:cubicBezTo>
                    <a:pt x="108" y="103"/>
                    <a:pt x="102" y="106"/>
                    <a:pt x="97" y="106"/>
                  </a:cubicBezTo>
                  <a:cubicBezTo>
                    <a:pt x="91" y="107"/>
                    <a:pt x="90" y="108"/>
                    <a:pt x="85" y="102"/>
                  </a:cubicBezTo>
                  <a:cubicBezTo>
                    <a:pt x="84" y="101"/>
                    <a:pt x="82" y="97"/>
                    <a:pt x="81" y="96"/>
                  </a:cubicBezTo>
                  <a:cubicBezTo>
                    <a:pt x="81" y="96"/>
                    <a:pt x="80" y="95"/>
                    <a:pt x="80" y="95"/>
                  </a:cubicBezTo>
                  <a:cubicBezTo>
                    <a:pt x="70" y="99"/>
                    <a:pt x="59" y="101"/>
                    <a:pt x="49" y="104"/>
                  </a:cubicBezTo>
                  <a:cubicBezTo>
                    <a:pt x="36" y="109"/>
                    <a:pt x="15" y="107"/>
                    <a:pt x="5" y="117"/>
                  </a:cubicBezTo>
                  <a:cubicBezTo>
                    <a:pt x="0" y="122"/>
                    <a:pt x="4" y="125"/>
                    <a:pt x="2" y="130"/>
                  </a:cubicBezTo>
                  <a:cubicBezTo>
                    <a:pt x="5" y="134"/>
                    <a:pt x="7" y="140"/>
                    <a:pt x="7" y="145"/>
                  </a:cubicBezTo>
                  <a:cubicBezTo>
                    <a:pt x="23" y="147"/>
                    <a:pt x="35" y="155"/>
                    <a:pt x="48" y="159"/>
                  </a:cubicBezTo>
                  <a:cubicBezTo>
                    <a:pt x="54" y="161"/>
                    <a:pt x="65" y="163"/>
                    <a:pt x="70" y="168"/>
                  </a:cubicBezTo>
                  <a:cubicBezTo>
                    <a:pt x="73" y="173"/>
                    <a:pt x="71" y="181"/>
                    <a:pt x="72" y="187"/>
                  </a:cubicBezTo>
                  <a:cubicBezTo>
                    <a:pt x="73" y="194"/>
                    <a:pt x="74" y="199"/>
                    <a:pt x="75" y="206"/>
                  </a:cubicBezTo>
                  <a:cubicBezTo>
                    <a:pt x="75" y="208"/>
                    <a:pt x="76" y="213"/>
                    <a:pt x="75" y="215"/>
                  </a:cubicBezTo>
                  <a:cubicBezTo>
                    <a:pt x="74" y="219"/>
                    <a:pt x="69" y="218"/>
                    <a:pt x="68" y="222"/>
                  </a:cubicBezTo>
                  <a:cubicBezTo>
                    <a:pt x="65" y="234"/>
                    <a:pt x="71" y="244"/>
                    <a:pt x="71" y="258"/>
                  </a:cubicBezTo>
                  <a:cubicBezTo>
                    <a:pt x="72" y="264"/>
                    <a:pt x="68" y="275"/>
                    <a:pt x="61" y="276"/>
                  </a:cubicBezTo>
                  <a:cubicBezTo>
                    <a:pt x="60" y="281"/>
                    <a:pt x="60" y="285"/>
                    <a:pt x="61" y="290"/>
                  </a:cubicBezTo>
                  <a:cubicBezTo>
                    <a:pt x="54" y="293"/>
                    <a:pt x="60" y="296"/>
                    <a:pt x="57" y="300"/>
                  </a:cubicBezTo>
                  <a:cubicBezTo>
                    <a:pt x="54" y="303"/>
                    <a:pt x="48" y="309"/>
                    <a:pt x="44" y="312"/>
                  </a:cubicBezTo>
                  <a:cubicBezTo>
                    <a:pt x="40" y="316"/>
                    <a:pt x="31" y="323"/>
                    <a:pt x="25" y="329"/>
                  </a:cubicBezTo>
                  <a:cubicBezTo>
                    <a:pt x="45" y="345"/>
                    <a:pt x="46" y="395"/>
                    <a:pt x="48" y="418"/>
                  </a:cubicBezTo>
                  <a:cubicBezTo>
                    <a:pt x="49" y="426"/>
                    <a:pt x="45" y="443"/>
                    <a:pt x="48" y="451"/>
                  </a:cubicBezTo>
                  <a:cubicBezTo>
                    <a:pt x="51" y="457"/>
                    <a:pt x="59" y="459"/>
                    <a:pt x="67" y="461"/>
                  </a:cubicBezTo>
                  <a:cubicBezTo>
                    <a:pt x="66" y="449"/>
                    <a:pt x="65" y="437"/>
                    <a:pt x="69" y="426"/>
                  </a:cubicBezTo>
                  <a:cubicBezTo>
                    <a:pt x="75" y="408"/>
                    <a:pt x="92" y="416"/>
                    <a:pt x="105" y="411"/>
                  </a:cubicBezTo>
                  <a:cubicBezTo>
                    <a:pt x="112" y="408"/>
                    <a:pt x="129" y="396"/>
                    <a:pt x="133" y="389"/>
                  </a:cubicBezTo>
                  <a:cubicBezTo>
                    <a:pt x="137" y="383"/>
                    <a:pt x="134" y="376"/>
                    <a:pt x="137" y="370"/>
                  </a:cubicBezTo>
                  <a:cubicBezTo>
                    <a:pt x="140" y="362"/>
                    <a:pt x="142" y="361"/>
                    <a:pt x="142" y="352"/>
                  </a:cubicBezTo>
                  <a:cubicBezTo>
                    <a:pt x="143" y="344"/>
                    <a:pt x="143" y="335"/>
                    <a:pt x="140" y="327"/>
                  </a:cubicBezTo>
                  <a:cubicBezTo>
                    <a:pt x="138" y="318"/>
                    <a:pt x="131" y="310"/>
                    <a:pt x="129" y="301"/>
                  </a:cubicBezTo>
                  <a:cubicBezTo>
                    <a:pt x="127" y="293"/>
                    <a:pt x="130" y="286"/>
                    <a:pt x="126" y="278"/>
                  </a:cubicBezTo>
                  <a:cubicBezTo>
                    <a:pt x="122" y="269"/>
                    <a:pt x="117" y="267"/>
                    <a:pt x="123" y="258"/>
                  </a:cubicBezTo>
                  <a:cubicBezTo>
                    <a:pt x="127" y="251"/>
                    <a:pt x="138" y="245"/>
                    <a:pt x="144" y="240"/>
                  </a:cubicBezTo>
                  <a:cubicBezTo>
                    <a:pt x="151" y="233"/>
                    <a:pt x="159" y="225"/>
                    <a:pt x="166" y="217"/>
                  </a:cubicBezTo>
                  <a:cubicBezTo>
                    <a:pt x="177" y="206"/>
                    <a:pt x="185" y="195"/>
                    <a:pt x="198" y="190"/>
                  </a:cubicBezTo>
                  <a:cubicBezTo>
                    <a:pt x="218" y="182"/>
                    <a:pt x="241" y="172"/>
                    <a:pt x="257" y="156"/>
                  </a:cubicBezTo>
                  <a:cubicBezTo>
                    <a:pt x="273" y="141"/>
                    <a:pt x="284" y="130"/>
                    <a:pt x="279" y="106"/>
                  </a:cubicBezTo>
                  <a:cubicBezTo>
                    <a:pt x="277" y="99"/>
                    <a:pt x="274" y="90"/>
                    <a:pt x="274" y="8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52" name="Freeform 575"/>
            <p:cNvSpPr>
              <a:spLocks/>
            </p:cNvSpPr>
            <p:nvPr/>
          </p:nvSpPr>
          <p:spPr bwMode="auto">
            <a:xfrm>
              <a:off x="4410444" y="3793857"/>
              <a:ext cx="353860" cy="384079"/>
            </a:xfrm>
            <a:custGeom>
              <a:avLst/>
              <a:gdLst>
                <a:gd name="T0" fmla="*/ 137 w 154"/>
                <a:gd name="T1" fmla="*/ 68 h 167"/>
                <a:gd name="T2" fmla="*/ 153 w 154"/>
                <a:gd name="T3" fmla="*/ 38 h 167"/>
                <a:gd name="T4" fmla="*/ 125 w 154"/>
                <a:gd name="T5" fmla="*/ 29 h 167"/>
                <a:gd name="T6" fmla="*/ 122 w 154"/>
                <a:gd name="T7" fmla="*/ 7 h 167"/>
                <a:gd name="T8" fmla="*/ 71 w 154"/>
                <a:gd name="T9" fmla="*/ 4 h 167"/>
                <a:gd name="T10" fmla="*/ 61 w 154"/>
                <a:gd name="T11" fmla="*/ 36 h 167"/>
                <a:gd name="T12" fmla="*/ 22 w 154"/>
                <a:gd name="T13" fmla="*/ 36 h 167"/>
                <a:gd name="T14" fmla="*/ 16 w 154"/>
                <a:gd name="T15" fmla="*/ 56 h 167"/>
                <a:gd name="T16" fmla="*/ 11 w 154"/>
                <a:gd name="T17" fmla="*/ 77 h 167"/>
                <a:gd name="T18" fmla="*/ 6 w 154"/>
                <a:gd name="T19" fmla="*/ 94 h 167"/>
                <a:gd name="T20" fmla="*/ 46 w 154"/>
                <a:gd name="T21" fmla="*/ 152 h 167"/>
                <a:gd name="T22" fmla="*/ 61 w 154"/>
                <a:gd name="T23" fmla="*/ 166 h 167"/>
                <a:gd name="T24" fmla="*/ 72 w 154"/>
                <a:gd name="T25" fmla="*/ 159 h 167"/>
                <a:gd name="T26" fmla="*/ 83 w 154"/>
                <a:gd name="T27" fmla="*/ 163 h 167"/>
                <a:gd name="T28" fmla="*/ 83 w 154"/>
                <a:gd name="T29" fmla="*/ 154 h 167"/>
                <a:gd name="T30" fmla="*/ 74 w 154"/>
                <a:gd name="T31" fmla="*/ 132 h 167"/>
                <a:gd name="T32" fmla="*/ 98 w 154"/>
                <a:gd name="T33" fmla="*/ 126 h 167"/>
                <a:gd name="T34" fmla="*/ 99 w 154"/>
                <a:gd name="T35" fmla="*/ 116 h 167"/>
                <a:gd name="T36" fmla="*/ 122 w 154"/>
                <a:gd name="T37" fmla="*/ 126 h 167"/>
                <a:gd name="T38" fmla="*/ 135 w 154"/>
                <a:gd name="T39" fmla="*/ 122 h 167"/>
                <a:gd name="T40" fmla="*/ 144 w 154"/>
                <a:gd name="T41" fmla="*/ 132 h 167"/>
                <a:gd name="T42" fmla="*/ 151 w 154"/>
                <a:gd name="T43" fmla="*/ 98 h 167"/>
                <a:gd name="T44" fmla="*/ 151 w 154"/>
                <a:gd name="T45" fmla="*/ 81 h 167"/>
                <a:gd name="T46" fmla="*/ 137 w 154"/>
                <a:gd name="T47" fmla="*/ 6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4" h="167">
                  <a:moveTo>
                    <a:pt x="137" y="68"/>
                  </a:moveTo>
                  <a:cubicBezTo>
                    <a:pt x="130" y="51"/>
                    <a:pt x="154" y="52"/>
                    <a:pt x="153" y="38"/>
                  </a:cubicBezTo>
                  <a:cubicBezTo>
                    <a:pt x="151" y="19"/>
                    <a:pt x="135" y="32"/>
                    <a:pt x="125" y="29"/>
                  </a:cubicBezTo>
                  <a:cubicBezTo>
                    <a:pt x="114" y="25"/>
                    <a:pt x="116" y="15"/>
                    <a:pt x="122" y="7"/>
                  </a:cubicBezTo>
                  <a:cubicBezTo>
                    <a:pt x="108" y="5"/>
                    <a:pt x="81" y="0"/>
                    <a:pt x="71" y="4"/>
                  </a:cubicBezTo>
                  <a:cubicBezTo>
                    <a:pt x="69" y="18"/>
                    <a:pt x="78" y="33"/>
                    <a:pt x="61" y="36"/>
                  </a:cubicBezTo>
                  <a:cubicBezTo>
                    <a:pt x="51" y="39"/>
                    <a:pt x="34" y="38"/>
                    <a:pt x="22" y="36"/>
                  </a:cubicBezTo>
                  <a:cubicBezTo>
                    <a:pt x="20" y="43"/>
                    <a:pt x="18" y="50"/>
                    <a:pt x="16" y="56"/>
                  </a:cubicBezTo>
                  <a:cubicBezTo>
                    <a:pt x="14" y="63"/>
                    <a:pt x="15" y="71"/>
                    <a:pt x="11" y="77"/>
                  </a:cubicBezTo>
                  <a:cubicBezTo>
                    <a:pt x="4" y="88"/>
                    <a:pt x="0" y="82"/>
                    <a:pt x="6" y="94"/>
                  </a:cubicBezTo>
                  <a:cubicBezTo>
                    <a:pt x="15" y="116"/>
                    <a:pt x="29" y="136"/>
                    <a:pt x="46" y="152"/>
                  </a:cubicBezTo>
                  <a:cubicBezTo>
                    <a:pt x="51" y="157"/>
                    <a:pt x="56" y="161"/>
                    <a:pt x="61" y="166"/>
                  </a:cubicBezTo>
                  <a:cubicBezTo>
                    <a:pt x="65" y="163"/>
                    <a:pt x="68" y="160"/>
                    <a:pt x="72" y="159"/>
                  </a:cubicBezTo>
                  <a:cubicBezTo>
                    <a:pt x="77" y="158"/>
                    <a:pt x="75" y="167"/>
                    <a:pt x="83" y="163"/>
                  </a:cubicBezTo>
                  <a:cubicBezTo>
                    <a:pt x="90" y="159"/>
                    <a:pt x="84" y="157"/>
                    <a:pt x="83" y="154"/>
                  </a:cubicBezTo>
                  <a:cubicBezTo>
                    <a:pt x="81" y="146"/>
                    <a:pt x="69" y="139"/>
                    <a:pt x="74" y="132"/>
                  </a:cubicBezTo>
                  <a:cubicBezTo>
                    <a:pt x="78" y="126"/>
                    <a:pt x="91" y="129"/>
                    <a:pt x="98" y="126"/>
                  </a:cubicBezTo>
                  <a:cubicBezTo>
                    <a:pt x="97" y="123"/>
                    <a:pt x="99" y="119"/>
                    <a:pt x="99" y="116"/>
                  </a:cubicBezTo>
                  <a:cubicBezTo>
                    <a:pt x="111" y="115"/>
                    <a:pt x="108" y="128"/>
                    <a:pt x="122" y="126"/>
                  </a:cubicBezTo>
                  <a:cubicBezTo>
                    <a:pt x="126" y="125"/>
                    <a:pt x="131" y="121"/>
                    <a:pt x="135" y="122"/>
                  </a:cubicBezTo>
                  <a:cubicBezTo>
                    <a:pt x="140" y="124"/>
                    <a:pt x="138" y="131"/>
                    <a:pt x="144" y="132"/>
                  </a:cubicBezTo>
                  <a:cubicBezTo>
                    <a:pt x="150" y="120"/>
                    <a:pt x="151" y="113"/>
                    <a:pt x="151" y="98"/>
                  </a:cubicBezTo>
                  <a:cubicBezTo>
                    <a:pt x="151" y="92"/>
                    <a:pt x="153" y="86"/>
                    <a:pt x="151" y="81"/>
                  </a:cubicBezTo>
                  <a:cubicBezTo>
                    <a:pt x="147" y="75"/>
                    <a:pt x="140" y="74"/>
                    <a:pt x="137" y="6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53" name="Freeform 576"/>
            <p:cNvSpPr>
              <a:spLocks/>
            </p:cNvSpPr>
            <p:nvPr/>
          </p:nvSpPr>
          <p:spPr bwMode="auto">
            <a:xfrm>
              <a:off x="4461134" y="3802631"/>
              <a:ext cx="128677" cy="80909"/>
            </a:xfrm>
            <a:custGeom>
              <a:avLst/>
              <a:gdLst>
                <a:gd name="T0" fmla="*/ 39 w 56"/>
                <a:gd name="T1" fmla="*/ 32 h 35"/>
                <a:gd name="T2" fmla="*/ 49 w 56"/>
                <a:gd name="T3" fmla="*/ 0 h 35"/>
                <a:gd name="T4" fmla="*/ 46 w 56"/>
                <a:gd name="T5" fmla="*/ 5 h 35"/>
                <a:gd name="T6" fmla="*/ 4 w 56"/>
                <a:gd name="T7" fmla="*/ 0 h 35"/>
                <a:gd name="T8" fmla="*/ 0 w 56"/>
                <a:gd name="T9" fmla="*/ 32 h 35"/>
                <a:gd name="T10" fmla="*/ 39 w 56"/>
                <a:gd name="T11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35">
                  <a:moveTo>
                    <a:pt x="39" y="32"/>
                  </a:moveTo>
                  <a:cubicBezTo>
                    <a:pt x="56" y="29"/>
                    <a:pt x="47" y="14"/>
                    <a:pt x="49" y="0"/>
                  </a:cubicBezTo>
                  <a:cubicBezTo>
                    <a:pt x="47" y="1"/>
                    <a:pt x="46" y="3"/>
                    <a:pt x="46" y="5"/>
                  </a:cubicBezTo>
                  <a:cubicBezTo>
                    <a:pt x="32" y="7"/>
                    <a:pt x="18" y="2"/>
                    <a:pt x="4" y="0"/>
                  </a:cubicBezTo>
                  <a:cubicBezTo>
                    <a:pt x="3" y="11"/>
                    <a:pt x="2" y="22"/>
                    <a:pt x="0" y="32"/>
                  </a:cubicBezTo>
                  <a:cubicBezTo>
                    <a:pt x="12" y="34"/>
                    <a:pt x="29" y="35"/>
                    <a:pt x="39" y="3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54" name="Freeform 577"/>
            <p:cNvSpPr>
              <a:spLocks/>
            </p:cNvSpPr>
            <p:nvPr/>
          </p:nvSpPr>
          <p:spPr bwMode="auto">
            <a:xfrm>
              <a:off x="4550817" y="3701249"/>
              <a:ext cx="463040" cy="545901"/>
            </a:xfrm>
            <a:custGeom>
              <a:avLst/>
              <a:gdLst>
                <a:gd name="T0" fmla="*/ 96 w 201"/>
                <a:gd name="T1" fmla="*/ 222 h 237"/>
                <a:gd name="T2" fmla="*/ 114 w 201"/>
                <a:gd name="T3" fmla="*/ 218 h 237"/>
                <a:gd name="T4" fmla="*/ 133 w 201"/>
                <a:gd name="T5" fmla="*/ 205 h 237"/>
                <a:gd name="T6" fmla="*/ 143 w 201"/>
                <a:gd name="T7" fmla="*/ 159 h 237"/>
                <a:gd name="T8" fmla="*/ 171 w 201"/>
                <a:gd name="T9" fmla="*/ 127 h 237"/>
                <a:gd name="T10" fmla="*/ 179 w 201"/>
                <a:gd name="T11" fmla="*/ 107 h 237"/>
                <a:gd name="T12" fmla="*/ 186 w 201"/>
                <a:gd name="T13" fmla="*/ 86 h 237"/>
                <a:gd name="T14" fmla="*/ 196 w 201"/>
                <a:gd name="T15" fmla="*/ 34 h 237"/>
                <a:gd name="T16" fmla="*/ 201 w 201"/>
                <a:gd name="T17" fmla="*/ 10 h 237"/>
                <a:gd name="T18" fmla="*/ 155 w 201"/>
                <a:gd name="T19" fmla="*/ 7 h 237"/>
                <a:gd name="T20" fmla="*/ 137 w 201"/>
                <a:gd name="T21" fmla="*/ 43 h 237"/>
                <a:gd name="T22" fmla="*/ 137 w 201"/>
                <a:gd name="T23" fmla="*/ 57 h 237"/>
                <a:gd name="T24" fmla="*/ 69 w 201"/>
                <a:gd name="T25" fmla="*/ 49 h 237"/>
                <a:gd name="T26" fmla="*/ 61 w 201"/>
                <a:gd name="T27" fmla="*/ 47 h 237"/>
                <a:gd name="T28" fmla="*/ 64 w 201"/>
                <a:gd name="T29" fmla="*/ 69 h 237"/>
                <a:gd name="T30" fmla="*/ 92 w 201"/>
                <a:gd name="T31" fmla="*/ 78 h 237"/>
                <a:gd name="T32" fmla="*/ 76 w 201"/>
                <a:gd name="T33" fmla="*/ 108 h 237"/>
                <a:gd name="T34" fmla="*/ 90 w 201"/>
                <a:gd name="T35" fmla="*/ 121 h 237"/>
                <a:gd name="T36" fmla="*/ 90 w 201"/>
                <a:gd name="T37" fmla="*/ 138 h 237"/>
                <a:gd name="T38" fmla="*/ 83 w 201"/>
                <a:gd name="T39" fmla="*/ 172 h 237"/>
                <a:gd name="T40" fmla="*/ 74 w 201"/>
                <a:gd name="T41" fmla="*/ 162 h 237"/>
                <a:gd name="T42" fmla="*/ 61 w 201"/>
                <a:gd name="T43" fmla="*/ 166 h 237"/>
                <a:gd name="T44" fmla="*/ 38 w 201"/>
                <a:gd name="T45" fmla="*/ 156 h 237"/>
                <a:gd name="T46" fmla="*/ 37 w 201"/>
                <a:gd name="T47" fmla="*/ 166 h 237"/>
                <a:gd name="T48" fmla="*/ 13 w 201"/>
                <a:gd name="T49" fmla="*/ 172 h 237"/>
                <a:gd name="T50" fmla="*/ 22 w 201"/>
                <a:gd name="T51" fmla="*/ 194 h 237"/>
                <a:gd name="T52" fmla="*/ 22 w 201"/>
                <a:gd name="T53" fmla="*/ 203 h 237"/>
                <a:gd name="T54" fmla="*/ 11 w 201"/>
                <a:gd name="T55" fmla="*/ 199 h 237"/>
                <a:gd name="T56" fmla="*/ 0 w 201"/>
                <a:gd name="T57" fmla="*/ 206 h 237"/>
                <a:gd name="T58" fmla="*/ 26 w 201"/>
                <a:gd name="T59" fmla="*/ 237 h 237"/>
                <a:gd name="T60" fmla="*/ 56 w 201"/>
                <a:gd name="T61" fmla="*/ 224 h 237"/>
                <a:gd name="T62" fmla="*/ 96 w 201"/>
                <a:gd name="T63" fmla="*/ 22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1" h="237">
                  <a:moveTo>
                    <a:pt x="96" y="222"/>
                  </a:moveTo>
                  <a:cubicBezTo>
                    <a:pt x="109" y="225"/>
                    <a:pt x="103" y="228"/>
                    <a:pt x="114" y="218"/>
                  </a:cubicBezTo>
                  <a:cubicBezTo>
                    <a:pt x="120" y="213"/>
                    <a:pt x="127" y="211"/>
                    <a:pt x="133" y="205"/>
                  </a:cubicBezTo>
                  <a:cubicBezTo>
                    <a:pt x="148" y="191"/>
                    <a:pt x="134" y="175"/>
                    <a:pt x="143" y="159"/>
                  </a:cubicBezTo>
                  <a:cubicBezTo>
                    <a:pt x="150" y="145"/>
                    <a:pt x="161" y="138"/>
                    <a:pt x="171" y="127"/>
                  </a:cubicBezTo>
                  <a:cubicBezTo>
                    <a:pt x="176" y="120"/>
                    <a:pt x="176" y="114"/>
                    <a:pt x="179" y="107"/>
                  </a:cubicBezTo>
                  <a:cubicBezTo>
                    <a:pt x="181" y="100"/>
                    <a:pt x="185" y="93"/>
                    <a:pt x="186" y="86"/>
                  </a:cubicBezTo>
                  <a:cubicBezTo>
                    <a:pt x="189" y="68"/>
                    <a:pt x="192" y="52"/>
                    <a:pt x="196" y="34"/>
                  </a:cubicBezTo>
                  <a:cubicBezTo>
                    <a:pt x="198" y="26"/>
                    <a:pt x="201" y="18"/>
                    <a:pt x="201" y="10"/>
                  </a:cubicBezTo>
                  <a:cubicBezTo>
                    <a:pt x="189" y="10"/>
                    <a:pt x="165" y="0"/>
                    <a:pt x="155" y="7"/>
                  </a:cubicBezTo>
                  <a:cubicBezTo>
                    <a:pt x="143" y="16"/>
                    <a:pt x="153" y="37"/>
                    <a:pt x="137" y="43"/>
                  </a:cubicBezTo>
                  <a:cubicBezTo>
                    <a:pt x="136" y="48"/>
                    <a:pt x="136" y="53"/>
                    <a:pt x="137" y="57"/>
                  </a:cubicBezTo>
                  <a:cubicBezTo>
                    <a:pt x="116" y="49"/>
                    <a:pt x="93" y="52"/>
                    <a:pt x="69" y="49"/>
                  </a:cubicBezTo>
                  <a:cubicBezTo>
                    <a:pt x="68" y="48"/>
                    <a:pt x="65" y="48"/>
                    <a:pt x="61" y="47"/>
                  </a:cubicBezTo>
                  <a:cubicBezTo>
                    <a:pt x="55" y="55"/>
                    <a:pt x="53" y="65"/>
                    <a:pt x="64" y="69"/>
                  </a:cubicBezTo>
                  <a:cubicBezTo>
                    <a:pt x="74" y="72"/>
                    <a:pt x="90" y="59"/>
                    <a:pt x="92" y="78"/>
                  </a:cubicBezTo>
                  <a:cubicBezTo>
                    <a:pt x="93" y="92"/>
                    <a:pt x="69" y="91"/>
                    <a:pt x="76" y="108"/>
                  </a:cubicBezTo>
                  <a:cubicBezTo>
                    <a:pt x="79" y="114"/>
                    <a:pt x="86" y="115"/>
                    <a:pt x="90" y="121"/>
                  </a:cubicBezTo>
                  <a:cubicBezTo>
                    <a:pt x="92" y="126"/>
                    <a:pt x="90" y="132"/>
                    <a:pt x="90" y="138"/>
                  </a:cubicBezTo>
                  <a:cubicBezTo>
                    <a:pt x="90" y="153"/>
                    <a:pt x="89" y="160"/>
                    <a:pt x="83" y="172"/>
                  </a:cubicBezTo>
                  <a:cubicBezTo>
                    <a:pt x="77" y="171"/>
                    <a:pt x="79" y="164"/>
                    <a:pt x="74" y="162"/>
                  </a:cubicBezTo>
                  <a:cubicBezTo>
                    <a:pt x="70" y="161"/>
                    <a:pt x="65" y="165"/>
                    <a:pt x="61" y="166"/>
                  </a:cubicBezTo>
                  <a:cubicBezTo>
                    <a:pt x="47" y="168"/>
                    <a:pt x="50" y="155"/>
                    <a:pt x="38" y="156"/>
                  </a:cubicBezTo>
                  <a:cubicBezTo>
                    <a:pt x="38" y="159"/>
                    <a:pt x="36" y="163"/>
                    <a:pt x="37" y="166"/>
                  </a:cubicBezTo>
                  <a:cubicBezTo>
                    <a:pt x="30" y="169"/>
                    <a:pt x="17" y="166"/>
                    <a:pt x="13" y="172"/>
                  </a:cubicBezTo>
                  <a:cubicBezTo>
                    <a:pt x="8" y="179"/>
                    <a:pt x="20" y="186"/>
                    <a:pt x="22" y="194"/>
                  </a:cubicBezTo>
                  <a:cubicBezTo>
                    <a:pt x="23" y="197"/>
                    <a:pt x="29" y="199"/>
                    <a:pt x="22" y="203"/>
                  </a:cubicBezTo>
                  <a:cubicBezTo>
                    <a:pt x="14" y="207"/>
                    <a:pt x="16" y="198"/>
                    <a:pt x="11" y="199"/>
                  </a:cubicBezTo>
                  <a:cubicBezTo>
                    <a:pt x="7" y="200"/>
                    <a:pt x="4" y="203"/>
                    <a:pt x="0" y="206"/>
                  </a:cubicBezTo>
                  <a:cubicBezTo>
                    <a:pt x="11" y="215"/>
                    <a:pt x="20" y="225"/>
                    <a:pt x="26" y="237"/>
                  </a:cubicBezTo>
                  <a:cubicBezTo>
                    <a:pt x="35" y="231"/>
                    <a:pt x="43" y="224"/>
                    <a:pt x="56" y="224"/>
                  </a:cubicBezTo>
                  <a:cubicBezTo>
                    <a:pt x="68" y="223"/>
                    <a:pt x="86" y="220"/>
                    <a:pt x="96" y="22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55" name="Freeform 578"/>
            <p:cNvSpPr>
              <a:spLocks/>
            </p:cNvSpPr>
            <p:nvPr/>
          </p:nvSpPr>
          <p:spPr bwMode="auto">
            <a:xfrm>
              <a:off x="4610281" y="3609614"/>
              <a:ext cx="1193184" cy="1164913"/>
            </a:xfrm>
            <a:custGeom>
              <a:avLst/>
              <a:gdLst>
                <a:gd name="T0" fmla="*/ 503 w 518"/>
                <a:gd name="T1" fmla="*/ 66 h 506"/>
                <a:gd name="T2" fmla="*/ 497 w 518"/>
                <a:gd name="T3" fmla="*/ 44 h 506"/>
                <a:gd name="T4" fmla="*/ 460 w 518"/>
                <a:gd name="T5" fmla="*/ 24 h 506"/>
                <a:gd name="T6" fmla="*/ 440 w 518"/>
                <a:gd name="T7" fmla="*/ 30 h 506"/>
                <a:gd name="T8" fmla="*/ 380 w 518"/>
                <a:gd name="T9" fmla="*/ 6 h 506"/>
                <a:gd name="T10" fmla="*/ 348 w 518"/>
                <a:gd name="T11" fmla="*/ 14 h 506"/>
                <a:gd name="T12" fmla="*/ 311 w 518"/>
                <a:gd name="T13" fmla="*/ 17 h 506"/>
                <a:gd name="T14" fmla="*/ 250 w 518"/>
                <a:gd name="T15" fmla="*/ 28 h 506"/>
                <a:gd name="T16" fmla="*/ 207 w 518"/>
                <a:gd name="T17" fmla="*/ 8 h 506"/>
                <a:gd name="T18" fmla="*/ 175 w 518"/>
                <a:gd name="T19" fmla="*/ 50 h 506"/>
                <a:gd name="T20" fmla="*/ 170 w 518"/>
                <a:gd name="T21" fmla="*/ 74 h 506"/>
                <a:gd name="T22" fmla="*/ 153 w 518"/>
                <a:gd name="T23" fmla="*/ 147 h 506"/>
                <a:gd name="T24" fmla="*/ 117 w 518"/>
                <a:gd name="T25" fmla="*/ 199 h 506"/>
                <a:gd name="T26" fmla="*/ 88 w 518"/>
                <a:gd name="T27" fmla="*/ 258 h 506"/>
                <a:gd name="T28" fmla="*/ 30 w 518"/>
                <a:gd name="T29" fmla="*/ 264 h 506"/>
                <a:gd name="T30" fmla="*/ 1 w 518"/>
                <a:gd name="T31" fmla="*/ 280 h 506"/>
                <a:gd name="T32" fmla="*/ 22 w 518"/>
                <a:gd name="T33" fmla="*/ 304 h 506"/>
                <a:gd name="T34" fmla="*/ 102 w 518"/>
                <a:gd name="T35" fmla="*/ 304 h 506"/>
                <a:gd name="T36" fmla="*/ 156 w 518"/>
                <a:gd name="T37" fmla="*/ 361 h 506"/>
                <a:gd name="T38" fmla="*/ 198 w 518"/>
                <a:gd name="T39" fmla="*/ 359 h 506"/>
                <a:gd name="T40" fmla="*/ 229 w 518"/>
                <a:gd name="T41" fmla="*/ 335 h 506"/>
                <a:gd name="T42" fmla="*/ 255 w 518"/>
                <a:gd name="T43" fmla="*/ 340 h 506"/>
                <a:gd name="T44" fmla="*/ 268 w 518"/>
                <a:gd name="T45" fmla="*/ 375 h 506"/>
                <a:gd name="T46" fmla="*/ 272 w 518"/>
                <a:gd name="T47" fmla="*/ 413 h 506"/>
                <a:gd name="T48" fmla="*/ 287 w 518"/>
                <a:gd name="T49" fmla="*/ 441 h 506"/>
                <a:gd name="T50" fmla="*/ 318 w 518"/>
                <a:gd name="T51" fmla="*/ 440 h 506"/>
                <a:gd name="T52" fmla="*/ 355 w 518"/>
                <a:gd name="T53" fmla="*/ 447 h 506"/>
                <a:gd name="T54" fmla="*/ 419 w 518"/>
                <a:gd name="T55" fmla="*/ 474 h 506"/>
                <a:gd name="T56" fmla="*/ 454 w 518"/>
                <a:gd name="T57" fmla="*/ 503 h 506"/>
                <a:gd name="T58" fmla="*/ 476 w 518"/>
                <a:gd name="T59" fmla="*/ 472 h 506"/>
                <a:gd name="T60" fmla="*/ 437 w 518"/>
                <a:gd name="T61" fmla="*/ 459 h 506"/>
                <a:gd name="T62" fmla="*/ 442 w 518"/>
                <a:gd name="T63" fmla="*/ 402 h 506"/>
                <a:gd name="T64" fmla="*/ 461 w 518"/>
                <a:gd name="T65" fmla="*/ 370 h 506"/>
                <a:gd name="T66" fmla="*/ 500 w 518"/>
                <a:gd name="T67" fmla="*/ 365 h 506"/>
                <a:gd name="T68" fmla="*/ 485 w 518"/>
                <a:gd name="T69" fmla="*/ 335 h 506"/>
                <a:gd name="T70" fmla="*/ 469 w 518"/>
                <a:gd name="T71" fmla="*/ 304 h 506"/>
                <a:gd name="T72" fmla="*/ 461 w 518"/>
                <a:gd name="T73" fmla="*/ 278 h 506"/>
                <a:gd name="T74" fmla="*/ 459 w 518"/>
                <a:gd name="T75" fmla="*/ 243 h 506"/>
                <a:gd name="T76" fmla="*/ 451 w 518"/>
                <a:gd name="T77" fmla="*/ 207 h 506"/>
                <a:gd name="T78" fmla="*/ 459 w 518"/>
                <a:gd name="T79" fmla="*/ 190 h 506"/>
                <a:gd name="T80" fmla="*/ 474 w 518"/>
                <a:gd name="T81" fmla="*/ 143 h 506"/>
                <a:gd name="T82" fmla="*/ 508 w 518"/>
                <a:gd name="T83" fmla="*/ 10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18" h="506">
                  <a:moveTo>
                    <a:pt x="506" y="84"/>
                  </a:moveTo>
                  <a:cubicBezTo>
                    <a:pt x="496" y="76"/>
                    <a:pt x="501" y="76"/>
                    <a:pt x="503" y="66"/>
                  </a:cubicBezTo>
                  <a:cubicBezTo>
                    <a:pt x="503" y="67"/>
                    <a:pt x="502" y="58"/>
                    <a:pt x="502" y="57"/>
                  </a:cubicBezTo>
                  <a:cubicBezTo>
                    <a:pt x="502" y="49"/>
                    <a:pt x="505" y="50"/>
                    <a:pt x="497" y="44"/>
                  </a:cubicBezTo>
                  <a:cubicBezTo>
                    <a:pt x="491" y="40"/>
                    <a:pt x="485" y="36"/>
                    <a:pt x="479" y="32"/>
                  </a:cubicBezTo>
                  <a:cubicBezTo>
                    <a:pt x="470" y="25"/>
                    <a:pt x="471" y="24"/>
                    <a:pt x="460" y="24"/>
                  </a:cubicBezTo>
                  <a:cubicBezTo>
                    <a:pt x="456" y="24"/>
                    <a:pt x="451" y="23"/>
                    <a:pt x="448" y="24"/>
                  </a:cubicBezTo>
                  <a:cubicBezTo>
                    <a:pt x="444" y="25"/>
                    <a:pt x="444" y="29"/>
                    <a:pt x="440" y="30"/>
                  </a:cubicBezTo>
                  <a:cubicBezTo>
                    <a:pt x="431" y="30"/>
                    <a:pt x="411" y="13"/>
                    <a:pt x="406" y="4"/>
                  </a:cubicBezTo>
                  <a:cubicBezTo>
                    <a:pt x="398" y="6"/>
                    <a:pt x="390" y="8"/>
                    <a:pt x="380" y="6"/>
                  </a:cubicBezTo>
                  <a:cubicBezTo>
                    <a:pt x="375" y="5"/>
                    <a:pt x="367" y="0"/>
                    <a:pt x="361" y="2"/>
                  </a:cubicBezTo>
                  <a:cubicBezTo>
                    <a:pt x="356" y="4"/>
                    <a:pt x="356" y="13"/>
                    <a:pt x="348" y="14"/>
                  </a:cubicBezTo>
                  <a:cubicBezTo>
                    <a:pt x="340" y="16"/>
                    <a:pt x="337" y="12"/>
                    <a:pt x="328" y="14"/>
                  </a:cubicBezTo>
                  <a:cubicBezTo>
                    <a:pt x="322" y="16"/>
                    <a:pt x="318" y="18"/>
                    <a:pt x="311" y="17"/>
                  </a:cubicBezTo>
                  <a:cubicBezTo>
                    <a:pt x="289" y="16"/>
                    <a:pt x="294" y="19"/>
                    <a:pt x="282" y="34"/>
                  </a:cubicBezTo>
                  <a:cubicBezTo>
                    <a:pt x="272" y="31"/>
                    <a:pt x="260" y="30"/>
                    <a:pt x="250" y="28"/>
                  </a:cubicBezTo>
                  <a:cubicBezTo>
                    <a:pt x="241" y="26"/>
                    <a:pt x="232" y="23"/>
                    <a:pt x="225" y="19"/>
                  </a:cubicBezTo>
                  <a:cubicBezTo>
                    <a:pt x="219" y="16"/>
                    <a:pt x="213" y="9"/>
                    <a:pt x="207" y="8"/>
                  </a:cubicBezTo>
                  <a:cubicBezTo>
                    <a:pt x="193" y="6"/>
                    <a:pt x="181" y="22"/>
                    <a:pt x="178" y="34"/>
                  </a:cubicBezTo>
                  <a:cubicBezTo>
                    <a:pt x="176" y="40"/>
                    <a:pt x="179" y="44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8"/>
                    <a:pt x="172" y="66"/>
                    <a:pt x="170" y="74"/>
                  </a:cubicBezTo>
                  <a:cubicBezTo>
                    <a:pt x="166" y="92"/>
                    <a:pt x="163" y="108"/>
                    <a:pt x="160" y="126"/>
                  </a:cubicBezTo>
                  <a:cubicBezTo>
                    <a:pt x="159" y="133"/>
                    <a:pt x="155" y="140"/>
                    <a:pt x="153" y="147"/>
                  </a:cubicBezTo>
                  <a:cubicBezTo>
                    <a:pt x="150" y="154"/>
                    <a:pt x="150" y="160"/>
                    <a:pt x="145" y="167"/>
                  </a:cubicBezTo>
                  <a:cubicBezTo>
                    <a:pt x="135" y="178"/>
                    <a:pt x="124" y="185"/>
                    <a:pt x="117" y="199"/>
                  </a:cubicBezTo>
                  <a:cubicBezTo>
                    <a:pt x="108" y="215"/>
                    <a:pt x="122" y="231"/>
                    <a:pt x="107" y="245"/>
                  </a:cubicBezTo>
                  <a:cubicBezTo>
                    <a:pt x="101" y="251"/>
                    <a:pt x="94" y="253"/>
                    <a:pt x="88" y="258"/>
                  </a:cubicBezTo>
                  <a:cubicBezTo>
                    <a:pt x="77" y="268"/>
                    <a:pt x="83" y="265"/>
                    <a:pt x="70" y="262"/>
                  </a:cubicBezTo>
                  <a:cubicBezTo>
                    <a:pt x="60" y="260"/>
                    <a:pt x="42" y="263"/>
                    <a:pt x="30" y="264"/>
                  </a:cubicBezTo>
                  <a:cubicBezTo>
                    <a:pt x="17" y="264"/>
                    <a:pt x="9" y="271"/>
                    <a:pt x="0" y="277"/>
                  </a:cubicBezTo>
                  <a:cubicBezTo>
                    <a:pt x="0" y="278"/>
                    <a:pt x="0" y="279"/>
                    <a:pt x="1" y="280"/>
                  </a:cubicBezTo>
                  <a:cubicBezTo>
                    <a:pt x="4" y="288"/>
                    <a:pt x="4" y="295"/>
                    <a:pt x="6" y="303"/>
                  </a:cubicBezTo>
                  <a:cubicBezTo>
                    <a:pt x="11" y="305"/>
                    <a:pt x="13" y="306"/>
                    <a:pt x="22" y="304"/>
                  </a:cubicBezTo>
                  <a:cubicBezTo>
                    <a:pt x="29" y="303"/>
                    <a:pt x="36" y="302"/>
                    <a:pt x="44" y="302"/>
                  </a:cubicBezTo>
                  <a:cubicBezTo>
                    <a:pt x="64" y="302"/>
                    <a:pt x="83" y="303"/>
                    <a:pt x="102" y="304"/>
                  </a:cubicBezTo>
                  <a:cubicBezTo>
                    <a:pt x="124" y="305"/>
                    <a:pt x="123" y="309"/>
                    <a:pt x="129" y="328"/>
                  </a:cubicBezTo>
                  <a:cubicBezTo>
                    <a:pt x="133" y="341"/>
                    <a:pt x="142" y="359"/>
                    <a:pt x="156" y="361"/>
                  </a:cubicBezTo>
                  <a:cubicBezTo>
                    <a:pt x="162" y="361"/>
                    <a:pt x="171" y="358"/>
                    <a:pt x="177" y="358"/>
                  </a:cubicBezTo>
                  <a:cubicBezTo>
                    <a:pt x="183" y="358"/>
                    <a:pt x="191" y="361"/>
                    <a:pt x="198" y="359"/>
                  </a:cubicBezTo>
                  <a:cubicBezTo>
                    <a:pt x="197" y="349"/>
                    <a:pt x="201" y="343"/>
                    <a:pt x="202" y="333"/>
                  </a:cubicBezTo>
                  <a:cubicBezTo>
                    <a:pt x="210" y="332"/>
                    <a:pt x="222" y="331"/>
                    <a:pt x="229" y="335"/>
                  </a:cubicBezTo>
                  <a:cubicBezTo>
                    <a:pt x="229" y="335"/>
                    <a:pt x="228" y="336"/>
                    <a:pt x="228" y="337"/>
                  </a:cubicBezTo>
                  <a:cubicBezTo>
                    <a:pt x="235" y="338"/>
                    <a:pt x="248" y="337"/>
                    <a:pt x="255" y="340"/>
                  </a:cubicBezTo>
                  <a:cubicBezTo>
                    <a:pt x="263" y="344"/>
                    <a:pt x="259" y="345"/>
                    <a:pt x="261" y="354"/>
                  </a:cubicBezTo>
                  <a:cubicBezTo>
                    <a:pt x="262" y="362"/>
                    <a:pt x="267" y="368"/>
                    <a:pt x="268" y="375"/>
                  </a:cubicBezTo>
                  <a:cubicBezTo>
                    <a:pt x="269" y="380"/>
                    <a:pt x="265" y="389"/>
                    <a:pt x="265" y="394"/>
                  </a:cubicBezTo>
                  <a:cubicBezTo>
                    <a:pt x="265" y="404"/>
                    <a:pt x="268" y="404"/>
                    <a:pt x="272" y="413"/>
                  </a:cubicBezTo>
                  <a:cubicBezTo>
                    <a:pt x="275" y="420"/>
                    <a:pt x="273" y="426"/>
                    <a:pt x="274" y="434"/>
                  </a:cubicBezTo>
                  <a:cubicBezTo>
                    <a:pt x="275" y="449"/>
                    <a:pt x="275" y="443"/>
                    <a:pt x="287" y="441"/>
                  </a:cubicBezTo>
                  <a:cubicBezTo>
                    <a:pt x="294" y="440"/>
                    <a:pt x="300" y="441"/>
                    <a:pt x="306" y="441"/>
                  </a:cubicBezTo>
                  <a:cubicBezTo>
                    <a:pt x="310" y="441"/>
                    <a:pt x="314" y="439"/>
                    <a:pt x="318" y="440"/>
                  </a:cubicBezTo>
                  <a:cubicBezTo>
                    <a:pt x="325" y="442"/>
                    <a:pt x="324" y="446"/>
                    <a:pt x="328" y="448"/>
                  </a:cubicBezTo>
                  <a:cubicBezTo>
                    <a:pt x="338" y="452"/>
                    <a:pt x="344" y="444"/>
                    <a:pt x="355" y="447"/>
                  </a:cubicBezTo>
                  <a:cubicBezTo>
                    <a:pt x="354" y="465"/>
                    <a:pt x="398" y="478"/>
                    <a:pt x="403" y="456"/>
                  </a:cubicBezTo>
                  <a:cubicBezTo>
                    <a:pt x="410" y="461"/>
                    <a:pt x="412" y="469"/>
                    <a:pt x="419" y="474"/>
                  </a:cubicBezTo>
                  <a:cubicBezTo>
                    <a:pt x="425" y="478"/>
                    <a:pt x="430" y="481"/>
                    <a:pt x="436" y="486"/>
                  </a:cubicBezTo>
                  <a:cubicBezTo>
                    <a:pt x="441" y="490"/>
                    <a:pt x="449" y="500"/>
                    <a:pt x="454" y="503"/>
                  </a:cubicBezTo>
                  <a:cubicBezTo>
                    <a:pt x="461" y="506"/>
                    <a:pt x="468" y="503"/>
                    <a:pt x="475" y="502"/>
                  </a:cubicBezTo>
                  <a:cubicBezTo>
                    <a:pt x="477" y="492"/>
                    <a:pt x="476" y="482"/>
                    <a:pt x="476" y="472"/>
                  </a:cubicBezTo>
                  <a:cubicBezTo>
                    <a:pt x="465" y="479"/>
                    <a:pt x="465" y="478"/>
                    <a:pt x="455" y="472"/>
                  </a:cubicBezTo>
                  <a:cubicBezTo>
                    <a:pt x="449" y="468"/>
                    <a:pt x="440" y="466"/>
                    <a:pt x="437" y="459"/>
                  </a:cubicBezTo>
                  <a:cubicBezTo>
                    <a:pt x="434" y="450"/>
                    <a:pt x="444" y="435"/>
                    <a:pt x="444" y="422"/>
                  </a:cubicBezTo>
                  <a:cubicBezTo>
                    <a:pt x="445" y="415"/>
                    <a:pt x="444" y="408"/>
                    <a:pt x="442" y="402"/>
                  </a:cubicBezTo>
                  <a:cubicBezTo>
                    <a:pt x="439" y="389"/>
                    <a:pt x="436" y="395"/>
                    <a:pt x="446" y="385"/>
                  </a:cubicBezTo>
                  <a:cubicBezTo>
                    <a:pt x="452" y="379"/>
                    <a:pt x="454" y="373"/>
                    <a:pt x="461" y="370"/>
                  </a:cubicBezTo>
                  <a:cubicBezTo>
                    <a:pt x="467" y="367"/>
                    <a:pt x="477" y="368"/>
                    <a:pt x="484" y="367"/>
                  </a:cubicBezTo>
                  <a:cubicBezTo>
                    <a:pt x="489" y="366"/>
                    <a:pt x="495" y="365"/>
                    <a:pt x="500" y="365"/>
                  </a:cubicBezTo>
                  <a:cubicBezTo>
                    <a:pt x="500" y="364"/>
                    <a:pt x="499" y="363"/>
                    <a:pt x="499" y="362"/>
                  </a:cubicBezTo>
                  <a:cubicBezTo>
                    <a:pt x="496" y="352"/>
                    <a:pt x="492" y="341"/>
                    <a:pt x="485" y="335"/>
                  </a:cubicBezTo>
                  <a:cubicBezTo>
                    <a:pt x="481" y="330"/>
                    <a:pt x="476" y="327"/>
                    <a:pt x="473" y="322"/>
                  </a:cubicBezTo>
                  <a:cubicBezTo>
                    <a:pt x="469" y="316"/>
                    <a:pt x="470" y="311"/>
                    <a:pt x="469" y="304"/>
                  </a:cubicBezTo>
                  <a:cubicBezTo>
                    <a:pt x="469" y="300"/>
                    <a:pt x="469" y="294"/>
                    <a:pt x="467" y="290"/>
                  </a:cubicBezTo>
                  <a:cubicBezTo>
                    <a:pt x="465" y="286"/>
                    <a:pt x="461" y="282"/>
                    <a:pt x="461" y="278"/>
                  </a:cubicBezTo>
                  <a:cubicBezTo>
                    <a:pt x="461" y="272"/>
                    <a:pt x="466" y="269"/>
                    <a:pt x="465" y="262"/>
                  </a:cubicBezTo>
                  <a:cubicBezTo>
                    <a:pt x="465" y="255"/>
                    <a:pt x="459" y="250"/>
                    <a:pt x="459" y="243"/>
                  </a:cubicBezTo>
                  <a:cubicBezTo>
                    <a:pt x="458" y="235"/>
                    <a:pt x="460" y="228"/>
                    <a:pt x="456" y="221"/>
                  </a:cubicBezTo>
                  <a:cubicBezTo>
                    <a:pt x="451" y="214"/>
                    <a:pt x="448" y="215"/>
                    <a:pt x="451" y="207"/>
                  </a:cubicBezTo>
                  <a:cubicBezTo>
                    <a:pt x="452" y="204"/>
                    <a:pt x="454" y="203"/>
                    <a:pt x="455" y="201"/>
                  </a:cubicBezTo>
                  <a:cubicBezTo>
                    <a:pt x="457" y="198"/>
                    <a:pt x="456" y="193"/>
                    <a:pt x="459" y="190"/>
                  </a:cubicBezTo>
                  <a:cubicBezTo>
                    <a:pt x="460" y="189"/>
                    <a:pt x="469" y="184"/>
                    <a:pt x="469" y="184"/>
                  </a:cubicBezTo>
                  <a:cubicBezTo>
                    <a:pt x="469" y="171"/>
                    <a:pt x="470" y="155"/>
                    <a:pt x="474" y="143"/>
                  </a:cubicBezTo>
                  <a:cubicBezTo>
                    <a:pt x="476" y="136"/>
                    <a:pt x="478" y="124"/>
                    <a:pt x="484" y="119"/>
                  </a:cubicBezTo>
                  <a:cubicBezTo>
                    <a:pt x="490" y="113"/>
                    <a:pt x="501" y="107"/>
                    <a:pt x="508" y="100"/>
                  </a:cubicBezTo>
                  <a:cubicBezTo>
                    <a:pt x="518" y="93"/>
                    <a:pt x="513" y="90"/>
                    <a:pt x="506" y="8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56" name="Freeform 579"/>
            <p:cNvSpPr>
              <a:spLocks/>
            </p:cNvSpPr>
            <p:nvPr/>
          </p:nvSpPr>
          <p:spPr bwMode="auto">
            <a:xfrm>
              <a:off x="4750656" y="3261603"/>
              <a:ext cx="797406" cy="543952"/>
            </a:xfrm>
            <a:custGeom>
              <a:avLst/>
              <a:gdLst>
                <a:gd name="T0" fmla="*/ 345 w 346"/>
                <a:gd name="T1" fmla="*/ 155 h 236"/>
                <a:gd name="T2" fmla="*/ 337 w 346"/>
                <a:gd name="T3" fmla="*/ 137 h 236"/>
                <a:gd name="T4" fmla="*/ 321 w 346"/>
                <a:gd name="T5" fmla="*/ 126 h 236"/>
                <a:gd name="T6" fmla="*/ 320 w 346"/>
                <a:gd name="T7" fmla="*/ 116 h 236"/>
                <a:gd name="T8" fmla="*/ 310 w 346"/>
                <a:gd name="T9" fmla="*/ 109 h 236"/>
                <a:gd name="T10" fmla="*/ 291 w 346"/>
                <a:gd name="T11" fmla="*/ 96 h 236"/>
                <a:gd name="T12" fmla="*/ 276 w 346"/>
                <a:gd name="T13" fmla="*/ 77 h 236"/>
                <a:gd name="T14" fmla="*/ 264 w 346"/>
                <a:gd name="T15" fmla="*/ 74 h 236"/>
                <a:gd name="T16" fmla="*/ 264 w 346"/>
                <a:gd name="T17" fmla="*/ 64 h 236"/>
                <a:gd name="T18" fmla="*/ 245 w 346"/>
                <a:gd name="T19" fmla="*/ 62 h 236"/>
                <a:gd name="T20" fmla="*/ 246 w 346"/>
                <a:gd name="T21" fmla="*/ 61 h 236"/>
                <a:gd name="T22" fmla="*/ 247 w 346"/>
                <a:gd name="T23" fmla="*/ 51 h 236"/>
                <a:gd name="T24" fmla="*/ 249 w 346"/>
                <a:gd name="T25" fmla="*/ 40 h 236"/>
                <a:gd name="T26" fmla="*/ 241 w 346"/>
                <a:gd name="T27" fmla="*/ 19 h 236"/>
                <a:gd name="T28" fmla="*/ 232 w 346"/>
                <a:gd name="T29" fmla="*/ 9 h 236"/>
                <a:gd name="T30" fmla="*/ 229 w 346"/>
                <a:gd name="T31" fmla="*/ 5 h 236"/>
                <a:gd name="T32" fmla="*/ 230 w 346"/>
                <a:gd name="T33" fmla="*/ 1 h 236"/>
                <a:gd name="T34" fmla="*/ 197 w 346"/>
                <a:gd name="T35" fmla="*/ 19 h 236"/>
                <a:gd name="T36" fmla="*/ 187 w 346"/>
                <a:gd name="T37" fmla="*/ 31 h 236"/>
                <a:gd name="T38" fmla="*/ 157 w 346"/>
                <a:gd name="T39" fmla="*/ 52 h 236"/>
                <a:gd name="T40" fmla="*/ 123 w 346"/>
                <a:gd name="T41" fmla="*/ 52 h 236"/>
                <a:gd name="T42" fmla="*/ 69 w 346"/>
                <a:gd name="T43" fmla="*/ 95 h 236"/>
                <a:gd name="T44" fmla="*/ 48 w 346"/>
                <a:gd name="T45" fmla="*/ 93 h 236"/>
                <a:gd name="T46" fmla="*/ 31 w 346"/>
                <a:gd name="T47" fmla="*/ 94 h 236"/>
                <a:gd name="T48" fmla="*/ 14 w 346"/>
                <a:gd name="T49" fmla="*/ 118 h 236"/>
                <a:gd name="T50" fmla="*/ 8 w 346"/>
                <a:gd name="T51" fmla="*/ 136 h 236"/>
                <a:gd name="T52" fmla="*/ 10 w 346"/>
                <a:gd name="T53" fmla="*/ 166 h 236"/>
                <a:gd name="T54" fmla="*/ 18 w 346"/>
                <a:gd name="T55" fmla="*/ 179 h 236"/>
                <a:gd name="T56" fmla="*/ 22 w 346"/>
                <a:gd name="T57" fmla="*/ 193 h 236"/>
                <a:gd name="T58" fmla="*/ 45 w 346"/>
                <a:gd name="T59" fmla="*/ 215 h 236"/>
                <a:gd name="T60" fmla="*/ 50 w 346"/>
                <a:gd name="T61" fmla="*/ 236 h 236"/>
                <a:gd name="T62" fmla="*/ 50 w 346"/>
                <a:gd name="T63" fmla="*/ 234 h 236"/>
                <a:gd name="T64" fmla="*/ 68 w 346"/>
                <a:gd name="T65" fmla="*/ 198 h 236"/>
                <a:gd name="T66" fmla="*/ 114 w 346"/>
                <a:gd name="T67" fmla="*/ 201 h 236"/>
                <a:gd name="T68" fmla="*/ 117 w 346"/>
                <a:gd name="T69" fmla="*/ 185 h 236"/>
                <a:gd name="T70" fmla="*/ 146 w 346"/>
                <a:gd name="T71" fmla="*/ 159 h 236"/>
                <a:gd name="T72" fmla="*/ 164 w 346"/>
                <a:gd name="T73" fmla="*/ 170 h 236"/>
                <a:gd name="T74" fmla="*/ 189 w 346"/>
                <a:gd name="T75" fmla="*/ 179 h 236"/>
                <a:gd name="T76" fmla="*/ 221 w 346"/>
                <a:gd name="T77" fmla="*/ 185 h 236"/>
                <a:gd name="T78" fmla="*/ 250 w 346"/>
                <a:gd name="T79" fmla="*/ 168 h 236"/>
                <a:gd name="T80" fmla="*/ 267 w 346"/>
                <a:gd name="T81" fmla="*/ 165 h 236"/>
                <a:gd name="T82" fmla="*/ 287 w 346"/>
                <a:gd name="T83" fmla="*/ 165 h 236"/>
                <a:gd name="T84" fmla="*/ 300 w 346"/>
                <a:gd name="T85" fmla="*/ 153 h 236"/>
                <a:gd name="T86" fmla="*/ 319 w 346"/>
                <a:gd name="T87" fmla="*/ 157 h 236"/>
                <a:gd name="T88" fmla="*/ 345 w 346"/>
                <a:gd name="T89" fmla="*/ 155 h 236"/>
                <a:gd name="T90" fmla="*/ 345 w 346"/>
                <a:gd name="T91" fmla="*/ 15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6" h="236">
                  <a:moveTo>
                    <a:pt x="345" y="155"/>
                  </a:moveTo>
                  <a:cubicBezTo>
                    <a:pt x="340" y="147"/>
                    <a:pt x="346" y="144"/>
                    <a:pt x="337" y="137"/>
                  </a:cubicBezTo>
                  <a:cubicBezTo>
                    <a:pt x="331" y="132"/>
                    <a:pt x="325" y="132"/>
                    <a:pt x="321" y="126"/>
                  </a:cubicBezTo>
                  <a:cubicBezTo>
                    <a:pt x="320" y="123"/>
                    <a:pt x="323" y="120"/>
                    <a:pt x="320" y="116"/>
                  </a:cubicBezTo>
                  <a:cubicBezTo>
                    <a:pt x="317" y="112"/>
                    <a:pt x="314" y="112"/>
                    <a:pt x="310" y="109"/>
                  </a:cubicBezTo>
                  <a:cubicBezTo>
                    <a:pt x="304" y="104"/>
                    <a:pt x="299" y="100"/>
                    <a:pt x="291" y="96"/>
                  </a:cubicBezTo>
                  <a:cubicBezTo>
                    <a:pt x="296" y="86"/>
                    <a:pt x="284" y="80"/>
                    <a:pt x="276" y="77"/>
                  </a:cubicBezTo>
                  <a:cubicBezTo>
                    <a:pt x="273" y="76"/>
                    <a:pt x="265" y="76"/>
                    <a:pt x="264" y="74"/>
                  </a:cubicBezTo>
                  <a:cubicBezTo>
                    <a:pt x="261" y="71"/>
                    <a:pt x="267" y="67"/>
                    <a:pt x="264" y="64"/>
                  </a:cubicBezTo>
                  <a:cubicBezTo>
                    <a:pt x="259" y="59"/>
                    <a:pt x="249" y="67"/>
                    <a:pt x="245" y="62"/>
                  </a:cubicBezTo>
                  <a:cubicBezTo>
                    <a:pt x="245" y="62"/>
                    <a:pt x="246" y="61"/>
                    <a:pt x="246" y="61"/>
                  </a:cubicBezTo>
                  <a:cubicBezTo>
                    <a:pt x="244" y="58"/>
                    <a:pt x="246" y="54"/>
                    <a:pt x="247" y="51"/>
                  </a:cubicBezTo>
                  <a:cubicBezTo>
                    <a:pt x="248" y="47"/>
                    <a:pt x="249" y="45"/>
                    <a:pt x="249" y="40"/>
                  </a:cubicBezTo>
                  <a:cubicBezTo>
                    <a:pt x="249" y="32"/>
                    <a:pt x="247" y="26"/>
                    <a:pt x="241" y="19"/>
                  </a:cubicBezTo>
                  <a:cubicBezTo>
                    <a:pt x="238" y="15"/>
                    <a:pt x="236" y="12"/>
                    <a:pt x="232" y="9"/>
                  </a:cubicBezTo>
                  <a:cubicBezTo>
                    <a:pt x="229" y="6"/>
                    <a:pt x="229" y="9"/>
                    <a:pt x="229" y="5"/>
                  </a:cubicBezTo>
                  <a:cubicBezTo>
                    <a:pt x="229" y="5"/>
                    <a:pt x="229" y="3"/>
                    <a:pt x="230" y="1"/>
                  </a:cubicBezTo>
                  <a:cubicBezTo>
                    <a:pt x="217" y="0"/>
                    <a:pt x="203" y="8"/>
                    <a:pt x="197" y="19"/>
                  </a:cubicBezTo>
                  <a:cubicBezTo>
                    <a:pt x="194" y="24"/>
                    <a:pt x="191" y="27"/>
                    <a:pt x="187" y="31"/>
                  </a:cubicBezTo>
                  <a:cubicBezTo>
                    <a:pt x="178" y="41"/>
                    <a:pt x="171" y="50"/>
                    <a:pt x="157" y="52"/>
                  </a:cubicBezTo>
                  <a:cubicBezTo>
                    <a:pt x="146" y="53"/>
                    <a:pt x="134" y="52"/>
                    <a:pt x="123" y="52"/>
                  </a:cubicBezTo>
                  <a:cubicBezTo>
                    <a:pt x="143" y="83"/>
                    <a:pt x="83" y="80"/>
                    <a:pt x="69" y="95"/>
                  </a:cubicBezTo>
                  <a:cubicBezTo>
                    <a:pt x="61" y="85"/>
                    <a:pt x="58" y="88"/>
                    <a:pt x="48" y="93"/>
                  </a:cubicBezTo>
                  <a:cubicBezTo>
                    <a:pt x="42" y="96"/>
                    <a:pt x="37" y="99"/>
                    <a:pt x="31" y="94"/>
                  </a:cubicBezTo>
                  <a:cubicBezTo>
                    <a:pt x="25" y="100"/>
                    <a:pt x="19" y="111"/>
                    <a:pt x="14" y="118"/>
                  </a:cubicBezTo>
                  <a:cubicBezTo>
                    <a:pt x="11" y="124"/>
                    <a:pt x="0" y="135"/>
                    <a:pt x="8" y="136"/>
                  </a:cubicBezTo>
                  <a:cubicBezTo>
                    <a:pt x="10" y="146"/>
                    <a:pt x="6" y="156"/>
                    <a:pt x="10" y="166"/>
                  </a:cubicBezTo>
                  <a:cubicBezTo>
                    <a:pt x="12" y="171"/>
                    <a:pt x="16" y="174"/>
                    <a:pt x="18" y="179"/>
                  </a:cubicBezTo>
                  <a:cubicBezTo>
                    <a:pt x="20" y="184"/>
                    <a:pt x="20" y="190"/>
                    <a:pt x="22" y="193"/>
                  </a:cubicBezTo>
                  <a:cubicBezTo>
                    <a:pt x="27" y="203"/>
                    <a:pt x="40" y="208"/>
                    <a:pt x="45" y="215"/>
                  </a:cubicBezTo>
                  <a:cubicBezTo>
                    <a:pt x="49" y="221"/>
                    <a:pt x="48" y="229"/>
                    <a:pt x="50" y="236"/>
                  </a:cubicBezTo>
                  <a:cubicBezTo>
                    <a:pt x="50" y="235"/>
                    <a:pt x="50" y="234"/>
                    <a:pt x="50" y="234"/>
                  </a:cubicBezTo>
                  <a:cubicBezTo>
                    <a:pt x="66" y="228"/>
                    <a:pt x="56" y="207"/>
                    <a:pt x="68" y="198"/>
                  </a:cubicBezTo>
                  <a:cubicBezTo>
                    <a:pt x="78" y="191"/>
                    <a:pt x="102" y="201"/>
                    <a:pt x="114" y="201"/>
                  </a:cubicBezTo>
                  <a:cubicBezTo>
                    <a:pt x="118" y="195"/>
                    <a:pt x="115" y="191"/>
                    <a:pt x="117" y="185"/>
                  </a:cubicBezTo>
                  <a:cubicBezTo>
                    <a:pt x="120" y="173"/>
                    <a:pt x="132" y="157"/>
                    <a:pt x="146" y="159"/>
                  </a:cubicBezTo>
                  <a:cubicBezTo>
                    <a:pt x="152" y="160"/>
                    <a:pt x="158" y="167"/>
                    <a:pt x="164" y="170"/>
                  </a:cubicBezTo>
                  <a:cubicBezTo>
                    <a:pt x="171" y="174"/>
                    <a:pt x="180" y="177"/>
                    <a:pt x="189" y="179"/>
                  </a:cubicBezTo>
                  <a:cubicBezTo>
                    <a:pt x="199" y="181"/>
                    <a:pt x="211" y="182"/>
                    <a:pt x="221" y="185"/>
                  </a:cubicBezTo>
                  <a:cubicBezTo>
                    <a:pt x="233" y="170"/>
                    <a:pt x="228" y="167"/>
                    <a:pt x="250" y="168"/>
                  </a:cubicBezTo>
                  <a:cubicBezTo>
                    <a:pt x="257" y="169"/>
                    <a:pt x="261" y="167"/>
                    <a:pt x="267" y="165"/>
                  </a:cubicBezTo>
                  <a:cubicBezTo>
                    <a:pt x="276" y="163"/>
                    <a:pt x="279" y="167"/>
                    <a:pt x="287" y="165"/>
                  </a:cubicBezTo>
                  <a:cubicBezTo>
                    <a:pt x="295" y="164"/>
                    <a:pt x="295" y="155"/>
                    <a:pt x="300" y="153"/>
                  </a:cubicBezTo>
                  <a:cubicBezTo>
                    <a:pt x="306" y="151"/>
                    <a:pt x="314" y="156"/>
                    <a:pt x="319" y="157"/>
                  </a:cubicBezTo>
                  <a:cubicBezTo>
                    <a:pt x="329" y="159"/>
                    <a:pt x="337" y="157"/>
                    <a:pt x="345" y="155"/>
                  </a:cubicBezTo>
                  <a:cubicBezTo>
                    <a:pt x="345" y="155"/>
                    <a:pt x="345" y="155"/>
                    <a:pt x="345" y="15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57" name="Freeform 580"/>
            <p:cNvSpPr>
              <a:spLocks/>
            </p:cNvSpPr>
            <p:nvPr/>
          </p:nvSpPr>
          <p:spPr bwMode="auto">
            <a:xfrm>
              <a:off x="4027337" y="3077361"/>
              <a:ext cx="748665" cy="603416"/>
            </a:xfrm>
            <a:custGeom>
              <a:avLst/>
              <a:gdLst>
                <a:gd name="T0" fmla="*/ 183 w 325"/>
                <a:gd name="T1" fmla="*/ 207 h 262"/>
                <a:gd name="T2" fmla="*/ 213 w 325"/>
                <a:gd name="T3" fmla="*/ 191 h 262"/>
                <a:gd name="T4" fmla="*/ 221 w 325"/>
                <a:gd name="T5" fmla="*/ 187 h 262"/>
                <a:gd name="T6" fmla="*/ 229 w 325"/>
                <a:gd name="T7" fmla="*/ 193 h 262"/>
                <a:gd name="T8" fmla="*/ 238 w 325"/>
                <a:gd name="T9" fmla="*/ 204 h 262"/>
                <a:gd name="T10" fmla="*/ 248 w 325"/>
                <a:gd name="T11" fmla="*/ 184 h 262"/>
                <a:gd name="T12" fmla="*/ 258 w 325"/>
                <a:gd name="T13" fmla="*/ 160 h 262"/>
                <a:gd name="T14" fmla="*/ 270 w 325"/>
                <a:gd name="T15" fmla="*/ 141 h 262"/>
                <a:gd name="T16" fmla="*/ 279 w 325"/>
                <a:gd name="T17" fmla="*/ 123 h 262"/>
                <a:gd name="T18" fmla="*/ 286 w 325"/>
                <a:gd name="T19" fmla="*/ 114 h 262"/>
                <a:gd name="T20" fmla="*/ 290 w 325"/>
                <a:gd name="T21" fmla="*/ 104 h 262"/>
                <a:gd name="T22" fmla="*/ 298 w 325"/>
                <a:gd name="T23" fmla="*/ 86 h 262"/>
                <a:gd name="T24" fmla="*/ 324 w 325"/>
                <a:gd name="T25" fmla="*/ 55 h 262"/>
                <a:gd name="T26" fmla="*/ 310 w 325"/>
                <a:gd name="T27" fmla="*/ 38 h 262"/>
                <a:gd name="T28" fmla="*/ 309 w 325"/>
                <a:gd name="T29" fmla="*/ 24 h 262"/>
                <a:gd name="T30" fmla="*/ 295 w 325"/>
                <a:gd name="T31" fmla="*/ 8 h 262"/>
                <a:gd name="T32" fmla="*/ 256 w 325"/>
                <a:gd name="T33" fmla="*/ 23 h 262"/>
                <a:gd name="T34" fmla="*/ 212 w 325"/>
                <a:gd name="T35" fmla="*/ 19 h 262"/>
                <a:gd name="T36" fmla="*/ 173 w 325"/>
                <a:gd name="T37" fmla="*/ 31 h 262"/>
                <a:gd name="T38" fmla="*/ 153 w 325"/>
                <a:gd name="T39" fmla="*/ 22 h 262"/>
                <a:gd name="T40" fmla="*/ 144 w 325"/>
                <a:gd name="T41" fmla="*/ 17 h 262"/>
                <a:gd name="T42" fmla="*/ 134 w 325"/>
                <a:gd name="T43" fmla="*/ 21 h 262"/>
                <a:gd name="T44" fmla="*/ 101 w 325"/>
                <a:gd name="T45" fmla="*/ 9 h 262"/>
                <a:gd name="T46" fmla="*/ 60 w 325"/>
                <a:gd name="T47" fmla="*/ 8 h 262"/>
                <a:gd name="T48" fmla="*/ 44 w 325"/>
                <a:gd name="T49" fmla="*/ 19 h 262"/>
                <a:gd name="T50" fmla="*/ 37 w 325"/>
                <a:gd name="T51" fmla="*/ 35 h 262"/>
                <a:gd name="T52" fmla="*/ 30 w 325"/>
                <a:gd name="T53" fmla="*/ 42 h 262"/>
                <a:gd name="T54" fmla="*/ 28 w 325"/>
                <a:gd name="T55" fmla="*/ 62 h 262"/>
                <a:gd name="T56" fmla="*/ 34 w 325"/>
                <a:gd name="T57" fmla="*/ 84 h 262"/>
                <a:gd name="T58" fmla="*/ 17 w 325"/>
                <a:gd name="T59" fmla="*/ 121 h 262"/>
                <a:gd name="T60" fmla="*/ 3 w 325"/>
                <a:gd name="T61" fmla="*/ 205 h 262"/>
                <a:gd name="T62" fmla="*/ 29 w 325"/>
                <a:gd name="T63" fmla="*/ 205 h 262"/>
                <a:gd name="T64" fmla="*/ 79 w 325"/>
                <a:gd name="T65" fmla="*/ 244 h 262"/>
                <a:gd name="T66" fmla="*/ 113 w 325"/>
                <a:gd name="T67" fmla="*/ 258 h 262"/>
                <a:gd name="T68" fmla="*/ 157 w 325"/>
                <a:gd name="T69" fmla="*/ 254 h 262"/>
                <a:gd name="T70" fmla="*/ 158 w 325"/>
                <a:gd name="T71" fmla="*/ 254 h 262"/>
                <a:gd name="T72" fmla="*/ 167 w 325"/>
                <a:gd name="T73" fmla="*/ 235 h 262"/>
                <a:gd name="T74" fmla="*/ 183 w 325"/>
                <a:gd name="T75" fmla="*/ 20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5" h="262">
                  <a:moveTo>
                    <a:pt x="183" y="207"/>
                  </a:moveTo>
                  <a:cubicBezTo>
                    <a:pt x="193" y="196"/>
                    <a:pt x="199" y="193"/>
                    <a:pt x="213" y="191"/>
                  </a:cubicBezTo>
                  <a:cubicBezTo>
                    <a:pt x="216" y="190"/>
                    <a:pt x="214" y="186"/>
                    <a:pt x="221" y="187"/>
                  </a:cubicBezTo>
                  <a:cubicBezTo>
                    <a:pt x="221" y="187"/>
                    <a:pt x="228" y="192"/>
                    <a:pt x="229" y="193"/>
                  </a:cubicBezTo>
                  <a:cubicBezTo>
                    <a:pt x="233" y="197"/>
                    <a:pt x="227" y="205"/>
                    <a:pt x="238" y="204"/>
                  </a:cubicBezTo>
                  <a:cubicBezTo>
                    <a:pt x="237" y="198"/>
                    <a:pt x="245" y="188"/>
                    <a:pt x="248" y="184"/>
                  </a:cubicBezTo>
                  <a:cubicBezTo>
                    <a:pt x="254" y="175"/>
                    <a:pt x="254" y="169"/>
                    <a:pt x="258" y="160"/>
                  </a:cubicBezTo>
                  <a:cubicBezTo>
                    <a:pt x="261" y="153"/>
                    <a:pt x="267" y="147"/>
                    <a:pt x="270" y="141"/>
                  </a:cubicBezTo>
                  <a:cubicBezTo>
                    <a:pt x="273" y="135"/>
                    <a:pt x="276" y="128"/>
                    <a:pt x="279" y="123"/>
                  </a:cubicBezTo>
                  <a:cubicBezTo>
                    <a:pt x="280" y="121"/>
                    <a:pt x="285" y="117"/>
                    <a:pt x="286" y="114"/>
                  </a:cubicBezTo>
                  <a:cubicBezTo>
                    <a:pt x="287" y="113"/>
                    <a:pt x="290" y="105"/>
                    <a:pt x="290" y="104"/>
                  </a:cubicBezTo>
                  <a:cubicBezTo>
                    <a:pt x="292" y="100"/>
                    <a:pt x="295" y="92"/>
                    <a:pt x="298" y="86"/>
                  </a:cubicBezTo>
                  <a:cubicBezTo>
                    <a:pt x="304" y="74"/>
                    <a:pt x="325" y="71"/>
                    <a:pt x="324" y="55"/>
                  </a:cubicBezTo>
                  <a:cubicBezTo>
                    <a:pt x="323" y="46"/>
                    <a:pt x="313" y="44"/>
                    <a:pt x="310" y="38"/>
                  </a:cubicBezTo>
                  <a:cubicBezTo>
                    <a:pt x="309" y="34"/>
                    <a:pt x="309" y="29"/>
                    <a:pt x="309" y="24"/>
                  </a:cubicBezTo>
                  <a:cubicBezTo>
                    <a:pt x="304" y="20"/>
                    <a:pt x="302" y="11"/>
                    <a:pt x="295" y="8"/>
                  </a:cubicBezTo>
                  <a:cubicBezTo>
                    <a:pt x="281" y="3"/>
                    <a:pt x="271" y="24"/>
                    <a:pt x="256" y="23"/>
                  </a:cubicBezTo>
                  <a:cubicBezTo>
                    <a:pt x="243" y="22"/>
                    <a:pt x="227" y="16"/>
                    <a:pt x="212" y="19"/>
                  </a:cubicBezTo>
                  <a:cubicBezTo>
                    <a:pt x="195" y="22"/>
                    <a:pt x="193" y="36"/>
                    <a:pt x="173" y="31"/>
                  </a:cubicBezTo>
                  <a:cubicBezTo>
                    <a:pt x="167" y="29"/>
                    <a:pt x="159" y="25"/>
                    <a:pt x="153" y="22"/>
                  </a:cubicBezTo>
                  <a:cubicBezTo>
                    <a:pt x="149" y="20"/>
                    <a:pt x="151" y="17"/>
                    <a:pt x="144" y="17"/>
                  </a:cubicBezTo>
                  <a:cubicBezTo>
                    <a:pt x="141" y="17"/>
                    <a:pt x="137" y="20"/>
                    <a:pt x="134" y="21"/>
                  </a:cubicBezTo>
                  <a:cubicBezTo>
                    <a:pt x="114" y="29"/>
                    <a:pt x="116" y="17"/>
                    <a:pt x="101" y="9"/>
                  </a:cubicBezTo>
                  <a:cubicBezTo>
                    <a:pt x="86" y="0"/>
                    <a:pt x="76" y="5"/>
                    <a:pt x="60" y="8"/>
                  </a:cubicBezTo>
                  <a:cubicBezTo>
                    <a:pt x="49" y="9"/>
                    <a:pt x="49" y="8"/>
                    <a:pt x="44" y="19"/>
                  </a:cubicBezTo>
                  <a:cubicBezTo>
                    <a:pt x="42" y="24"/>
                    <a:pt x="40" y="30"/>
                    <a:pt x="37" y="35"/>
                  </a:cubicBezTo>
                  <a:cubicBezTo>
                    <a:pt x="35" y="38"/>
                    <a:pt x="32" y="38"/>
                    <a:pt x="30" y="42"/>
                  </a:cubicBezTo>
                  <a:cubicBezTo>
                    <a:pt x="29" y="44"/>
                    <a:pt x="28" y="60"/>
                    <a:pt x="28" y="62"/>
                  </a:cubicBezTo>
                  <a:cubicBezTo>
                    <a:pt x="27" y="70"/>
                    <a:pt x="32" y="75"/>
                    <a:pt x="34" y="84"/>
                  </a:cubicBezTo>
                  <a:cubicBezTo>
                    <a:pt x="36" y="97"/>
                    <a:pt x="26" y="111"/>
                    <a:pt x="17" y="121"/>
                  </a:cubicBezTo>
                  <a:cubicBezTo>
                    <a:pt x="0" y="140"/>
                    <a:pt x="5" y="177"/>
                    <a:pt x="3" y="205"/>
                  </a:cubicBezTo>
                  <a:cubicBezTo>
                    <a:pt x="12" y="204"/>
                    <a:pt x="20" y="204"/>
                    <a:pt x="29" y="205"/>
                  </a:cubicBezTo>
                  <a:cubicBezTo>
                    <a:pt x="57" y="206"/>
                    <a:pt x="65" y="223"/>
                    <a:pt x="79" y="244"/>
                  </a:cubicBezTo>
                  <a:cubicBezTo>
                    <a:pt x="90" y="262"/>
                    <a:pt x="93" y="261"/>
                    <a:pt x="113" y="258"/>
                  </a:cubicBezTo>
                  <a:cubicBezTo>
                    <a:pt x="126" y="257"/>
                    <a:pt x="144" y="250"/>
                    <a:pt x="157" y="254"/>
                  </a:cubicBezTo>
                  <a:cubicBezTo>
                    <a:pt x="157" y="254"/>
                    <a:pt x="158" y="254"/>
                    <a:pt x="158" y="254"/>
                  </a:cubicBezTo>
                  <a:cubicBezTo>
                    <a:pt x="161" y="248"/>
                    <a:pt x="165" y="242"/>
                    <a:pt x="167" y="235"/>
                  </a:cubicBezTo>
                  <a:cubicBezTo>
                    <a:pt x="171" y="222"/>
                    <a:pt x="173" y="218"/>
                    <a:pt x="183" y="20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58" name="Freeform 581"/>
            <p:cNvSpPr>
              <a:spLocks/>
            </p:cNvSpPr>
            <p:nvPr/>
          </p:nvSpPr>
          <p:spPr bwMode="auto">
            <a:xfrm>
              <a:off x="4391920" y="3132926"/>
              <a:ext cx="473763" cy="699924"/>
            </a:xfrm>
            <a:custGeom>
              <a:avLst/>
              <a:gdLst>
                <a:gd name="T0" fmla="*/ 206 w 206"/>
                <a:gd name="T1" fmla="*/ 292 h 304"/>
                <a:gd name="T2" fmla="*/ 201 w 206"/>
                <a:gd name="T3" fmla="*/ 271 h 304"/>
                <a:gd name="T4" fmla="*/ 178 w 206"/>
                <a:gd name="T5" fmla="*/ 249 h 304"/>
                <a:gd name="T6" fmla="*/ 174 w 206"/>
                <a:gd name="T7" fmla="*/ 235 h 304"/>
                <a:gd name="T8" fmla="*/ 166 w 206"/>
                <a:gd name="T9" fmla="*/ 222 h 304"/>
                <a:gd name="T10" fmla="*/ 164 w 206"/>
                <a:gd name="T11" fmla="*/ 192 h 304"/>
                <a:gd name="T12" fmla="*/ 170 w 206"/>
                <a:gd name="T13" fmla="*/ 174 h 304"/>
                <a:gd name="T14" fmla="*/ 187 w 206"/>
                <a:gd name="T15" fmla="*/ 150 h 304"/>
                <a:gd name="T16" fmla="*/ 192 w 206"/>
                <a:gd name="T17" fmla="*/ 153 h 304"/>
                <a:gd name="T18" fmla="*/ 159 w 206"/>
                <a:gd name="T19" fmla="*/ 106 h 304"/>
                <a:gd name="T20" fmla="*/ 156 w 206"/>
                <a:gd name="T21" fmla="*/ 86 h 304"/>
                <a:gd name="T22" fmla="*/ 191 w 206"/>
                <a:gd name="T23" fmla="*/ 86 h 304"/>
                <a:gd name="T24" fmla="*/ 178 w 206"/>
                <a:gd name="T25" fmla="*/ 48 h 304"/>
                <a:gd name="T26" fmla="*/ 167 w 206"/>
                <a:gd name="T27" fmla="*/ 11 h 304"/>
                <a:gd name="T28" fmla="*/ 151 w 206"/>
                <a:gd name="T29" fmla="*/ 1 h 304"/>
                <a:gd name="T30" fmla="*/ 151 w 206"/>
                <a:gd name="T31" fmla="*/ 0 h 304"/>
                <a:gd name="T32" fmla="*/ 152 w 206"/>
                <a:gd name="T33" fmla="*/ 14 h 304"/>
                <a:gd name="T34" fmla="*/ 166 w 206"/>
                <a:gd name="T35" fmla="*/ 31 h 304"/>
                <a:gd name="T36" fmla="*/ 140 w 206"/>
                <a:gd name="T37" fmla="*/ 62 h 304"/>
                <a:gd name="T38" fmla="*/ 132 w 206"/>
                <a:gd name="T39" fmla="*/ 80 h 304"/>
                <a:gd name="T40" fmla="*/ 128 w 206"/>
                <a:gd name="T41" fmla="*/ 90 h 304"/>
                <a:gd name="T42" fmla="*/ 121 w 206"/>
                <a:gd name="T43" fmla="*/ 99 h 304"/>
                <a:gd name="T44" fmla="*/ 112 w 206"/>
                <a:gd name="T45" fmla="*/ 117 h 304"/>
                <a:gd name="T46" fmla="*/ 100 w 206"/>
                <a:gd name="T47" fmla="*/ 136 h 304"/>
                <a:gd name="T48" fmla="*/ 90 w 206"/>
                <a:gd name="T49" fmla="*/ 160 h 304"/>
                <a:gd name="T50" fmla="*/ 80 w 206"/>
                <a:gd name="T51" fmla="*/ 180 h 304"/>
                <a:gd name="T52" fmla="*/ 71 w 206"/>
                <a:gd name="T53" fmla="*/ 169 h 304"/>
                <a:gd name="T54" fmla="*/ 63 w 206"/>
                <a:gd name="T55" fmla="*/ 163 h 304"/>
                <a:gd name="T56" fmla="*/ 55 w 206"/>
                <a:gd name="T57" fmla="*/ 167 h 304"/>
                <a:gd name="T58" fmla="*/ 25 w 206"/>
                <a:gd name="T59" fmla="*/ 183 h 304"/>
                <a:gd name="T60" fmla="*/ 9 w 206"/>
                <a:gd name="T61" fmla="*/ 211 h 304"/>
                <a:gd name="T62" fmla="*/ 0 w 206"/>
                <a:gd name="T63" fmla="*/ 230 h 304"/>
                <a:gd name="T64" fmla="*/ 16 w 206"/>
                <a:gd name="T65" fmla="*/ 244 h 304"/>
                <a:gd name="T66" fmla="*/ 26 w 206"/>
                <a:gd name="T67" fmla="*/ 246 h 304"/>
                <a:gd name="T68" fmla="*/ 31 w 206"/>
                <a:gd name="T69" fmla="*/ 257 h 304"/>
                <a:gd name="T70" fmla="*/ 35 w 206"/>
                <a:gd name="T71" fmla="*/ 275 h 304"/>
                <a:gd name="T72" fmla="*/ 34 w 206"/>
                <a:gd name="T73" fmla="*/ 291 h 304"/>
                <a:gd name="T74" fmla="*/ 76 w 206"/>
                <a:gd name="T75" fmla="*/ 296 h 304"/>
                <a:gd name="T76" fmla="*/ 138 w 206"/>
                <a:gd name="T77" fmla="*/ 296 h 304"/>
                <a:gd name="T78" fmla="*/ 206 w 206"/>
                <a:gd name="T79" fmla="*/ 304 h 304"/>
                <a:gd name="T80" fmla="*/ 206 w 206"/>
                <a:gd name="T81" fmla="*/ 29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6" h="304">
                  <a:moveTo>
                    <a:pt x="206" y="292"/>
                  </a:moveTo>
                  <a:cubicBezTo>
                    <a:pt x="204" y="285"/>
                    <a:pt x="205" y="277"/>
                    <a:pt x="201" y="271"/>
                  </a:cubicBezTo>
                  <a:cubicBezTo>
                    <a:pt x="196" y="264"/>
                    <a:pt x="183" y="259"/>
                    <a:pt x="178" y="249"/>
                  </a:cubicBezTo>
                  <a:cubicBezTo>
                    <a:pt x="176" y="246"/>
                    <a:pt x="176" y="240"/>
                    <a:pt x="174" y="235"/>
                  </a:cubicBezTo>
                  <a:cubicBezTo>
                    <a:pt x="172" y="230"/>
                    <a:pt x="168" y="227"/>
                    <a:pt x="166" y="222"/>
                  </a:cubicBezTo>
                  <a:cubicBezTo>
                    <a:pt x="162" y="212"/>
                    <a:pt x="166" y="202"/>
                    <a:pt x="164" y="192"/>
                  </a:cubicBezTo>
                  <a:cubicBezTo>
                    <a:pt x="156" y="191"/>
                    <a:pt x="167" y="180"/>
                    <a:pt x="170" y="174"/>
                  </a:cubicBezTo>
                  <a:cubicBezTo>
                    <a:pt x="175" y="167"/>
                    <a:pt x="181" y="156"/>
                    <a:pt x="187" y="150"/>
                  </a:cubicBezTo>
                  <a:cubicBezTo>
                    <a:pt x="189" y="151"/>
                    <a:pt x="191" y="152"/>
                    <a:pt x="192" y="153"/>
                  </a:cubicBezTo>
                  <a:cubicBezTo>
                    <a:pt x="189" y="133"/>
                    <a:pt x="173" y="119"/>
                    <a:pt x="159" y="106"/>
                  </a:cubicBezTo>
                  <a:cubicBezTo>
                    <a:pt x="151" y="99"/>
                    <a:pt x="142" y="92"/>
                    <a:pt x="156" y="86"/>
                  </a:cubicBezTo>
                  <a:cubicBezTo>
                    <a:pt x="166" y="81"/>
                    <a:pt x="180" y="89"/>
                    <a:pt x="191" y="86"/>
                  </a:cubicBezTo>
                  <a:cubicBezTo>
                    <a:pt x="184" y="71"/>
                    <a:pt x="177" y="65"/>
                    <a:pt x="178" y="48"/>
                  </a:cubicBezTo>
                  <a:cubicBezTo>
                    <a:pt x="179" y="34"/>
                    <a:pt x="175" y="23"/>
                    <a:pt x="167" y="11"/>
                  </a:cubicBezTo>
                  <a:cubicBezTo>
                    <a:pt x="161" y="3"/>
                    <a:pt x="157" y="5"/>
                    <a:pt x="151" y="1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5"/>
                    <a:pt x="151" y="10"/>
                    <a:pt x="152" y="14"/>
                  </a:cubicBezTo>
                  <a:cubicBezTo>
                    <a:pt x="155" y="20"/>
                    <a:pt x="165" y="22"/>
                    <a:pt x="166" y="31"/>
                  </a:cubicBezTo>
                  <a:cubicBezTo>
                    <a:pt x="167" y="47"/>
                    <a:pt x="146" y="50"/>
                    <a:pt x="140" y="62"/>
                  </a:cubicBezTo>
                  <a:cubicBezTo>
                    <a:pt x="137" y="68"/>
                    <a:pt x="134" y="76"/>
                    <a:pt x="132" y="80"/>
                  </a:cubicBezTo>
                  <a:cubicBezTo>
                    <a:pt x="132" y="81"/>
                    <a:pt x="129" y="89"/>
                    <a:pt x="128" y="90"/>
                  </a:cubicBezTo>
                  <a:cubicBezTo>
                    <a:pt x="127" y="93"/>
                    <a:pt x="122" y="97"/>
                    <a:pt x="121" y="99"/>
                  </a:cubicBezTo>
                  <a:cubicBezTo>
                    <a:pt x="118" y="104"/>
                    <a:pt x="115" y="111"/>
                    <a:pt x="112" y="117"/>
                  </a:cubicBezTo>
                  <a:cubicBezTo>
                    <a:pt x="109" y="123"/>
                    <a:pt x="103" y="129"/>
                    <a:pt x="100" y="136"/>
                  </a:cubicBezTo>
                  <a:cubicBezTo>
                    <a:pt x="96" y="145"/>
                    <a:pt x="96" y="151"/>
                    <a:pt x="90" y="160"/>
                  </a:cubicBezTo>
                  <a:cubicBezTo>
                    <a:pt x="87" y="164"/>
                    <a:pt x="79" y="174"/>
                    <a:pt x="80" y="180"/>
                  </a:cubicBezTo>
                  <a:cubicBezTo>
                    <a:pt x="69" y="181"/>
                    <a:pt x="75" y="173"/>
                    <a:pt x="71" y="169"/>
                  </a:cubicBezTo>
                  <a:cubicBezTo>
                    <a:pt x="70" y="168"/>
                    <a:pt x="63" y="163"/>
                    <a:pt x="63" y="163"/>
                  </a:cubicBezTo>
                  <a:cubicBezTo>
                    <a:pt x="56" y="162"/>
                    <a:pt x="58" y="166"/>
                    <a:pt x="55" y="167"/>
                  </a:cubicBezTo>
                  <a:cubicBezTo>
                    <a:pt x="41" y="169"/>
                    <a:pt x="35" y="172"/>
                    <a:pt x="25" y="183"/>
                  </a:cubicBezTo>
                  <a:cubicBezTo>
                    <a:pt x="15" y="194"/>
                    <a:pt x="13" y="198"/>
                    <a:pt x="9" y="211"/>
                  </a:cubicBezTo>
                  <a:cubicBezTo>
                    <a:pt x="7" y="218"/>
                    <a:pt x="3" y="224"/>
                    <a:pt x="0" y="230"/>
                  </a:cubicBezTo>
                  <a:cubicBezTo>
                    <a:pt x="8" y="233"/>
                    <a:pt x="10" y="240"/>
                    <a:pt x="16" y="244"/>
                  </a:cubicBezTo>
                  <a:cubicBezTo>
                    <a:pt x="19" y="246"/>
                    <a:pt x="24" y="244"/>
                    <a:pt x="26" y="246"/>
                  </a:cubicBezTo>
                  <a:cubicBezTo>
                    <a:pt x="27" y="247"/>
                    <a:pt x="29" y="255"/>
                    <a:pt x="31" y="257"/>
                  </a:cubicBezTo>
                  <a:cubicBezTo>
                    <a:pt x="36" y="266"/>
                    <a:pt x="35" y="264"/>
                    <a:pt x="35" y="275"/>
                  </a:cubicBezTo>
                  <a:cubicBezTo>
                    <a:pt x="35" y="281"/>
                    <a:pt x="35" y="286"/>
                    <a:pt x="34" y="291"/>
                  </a:cubicBezTo>
                  <a:cubicBezTo>
                    <a:pt x="48" y="293"/>
                    <a:pt x="62" y="298"/>
                    <a:pt x="76" y="296"/>
                  </a:cubicBezTo>
                  <a:cubicBezTo>
                    <a:pt x="77" y="282"/>
                    <a:pt x="130" y="294"/>
                    <a:pt x="138" y="296"/>
                  </a:cubicBezTo>
                  <a:cubicBezTo>
                    <a:pt x="162" y="299"/>
                    <a:pt x="185" y="296"/>
                    <a:pt x="206" y="304"/>
                  </a:cubicBezTo>
                  <a:cubicBezTo>
                    <a:pt x="205" y="300"/>
                    <a:pt x="205" y="296"/>
                    <a:pt x="206" y="29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59" name="Freeform 582"/>
            <p:cNvSpPr>
              <a:spLocks/>
            </p:cNvSpPr>
            <p:nvPr/>
          </p:nvSpPr>
          <p:spPr bwMode="auto">
            <a:xfrm>
              <a:off x="4442612" y="1780846"/>
              <a:ext cx="975799" cy="946552"/>
            </a:xfrm>
            <a:custGeom>
              <a:avLst/>
              <a:gdLst>
                <a:gd name="T0" fmla="*/ 421 w 424"/>
                <a:gd name="T1" fmla="*/ 78 h 411"/>
                <a:gd name="T2" fmla="*/ 416 w 424"/>
                <a:gd name="T3" fmla="*/ 66 h 411"/>
                <a:gd name="T4" fmla="*/ 424 w 424"/>
                <a:gd name="T5" fmla="*/ 46 h 411"/>
                <a:gd name="T6" fmla="*/ 416 w 424"/>
                <a:gd name="T7" fmla="*/ 37 h 411"/>
                <a:gd name="T8" fmla="*/ 400 w 424"/>
                <a:gd name="T9" fmla="*/ 35 h 411"/>
                <a:gd name="T10" fmla="*/ 387 w 424"/>
                <a:gd name="T11" fmla="*/ 32 h 411"/>
                <a:gd name="T12" fmla="*/ 370 w 424"/>
                <a:gd name="T13" fmla="*/ 26 h 411"/>
                <a:gd name="T14" fmla="*/ 366 w 424"/>
                <a:gd name="T15" fmla="*/ 15 h 411"/>
                <a:gd name="T16" fmla="*/ 314 w 424"/>
                <a:gd name="T17" fmla="*/ 13 h 411"/>
                <a:gd name="T18" fmla="*/ 293 w 424"/>
                <a:gd name="T19" fmla="*/ 28 h 411"/>
                <a:gd name="T20" fmla="*/ 288 w 424"/>
                <a:gd name="T21" fmla="*/ 55 h 411"/>
                <a:gd name="T22" fmla="*/ 285 w 424"/>
                <a:gd name="T23" fmla="*/ 80 h 411"/>
                <a:gd name="T24" fmla="*/ 258 w 424"/>
                <a:gd name="T25" fmla="*/ 87 h 411"/>
                <a:gd name="T26" fmla="*/ 232 w 424"/>
                <a:gd name="T27" fmla="*/ 69 h 411"/>
                <a:gd name="T28" fmla="*/ 199 w 424"/>
                <a:gd name="T29" fmla="*/ 62 h 411"/>
                <a:gd name="T30" fmla="*/ 179 w 424"/>
                <a:gd name="T31" fmla="*/ 59 h 411"/>
                <a:gd name="T32" fmla="*/ 165 w 424"/>
                <a:gd name="T33" fmla="*/ 42 h 411"/>
                <a:gd name="T34" fmla="*/ 153 w 424"/>
                <a:gd name="T35" fmla="*/ 19 h 411"/>
                <a:gd name="T36" fmla="*/ 136 w 424"/>
                <a:gd name="T37" fmla="*/ 16 h 411"/>
                <a:gd name="T38" fmla="*/ 118 w 424"/>
                <a:gd name="T39" fmla="*/ 11 h 411"/>
                <a:gd name="T40" fmla="*/ 87 w 424"/>
                <a:gd name="T41" fmla="*/ 12 h 411"/>
                <a:gd name="T42" fmla="*/ 69 w 424"/>
                <a:gd name="T43" fmla="*/ 2 h 411"/>
                <a:gd name="T44" fmla="*/ 61 w 424"/>
                <a:gd name="T45" fmla="*/ 0 h 411"/>
                <a:gd name="T46" fmla="*/ 57 w 424"/>
                <a:gd name="T47" fmla="*/ 20 h 411"/>
                <a:gd name="T48" fmla="*/ 43 w 424"/>
                <a:gd name="T49" fmla="*/ 34 h 411"/>
                <a:gd name="T50" fmla="*/ 26 w 424"/>
                <a:gd name="T51" fmla="*/ 53 h 411"/>
                <a:gd name="T52" fmla="*/ 23 w 424"/>
                <a:gd name="T53" fmla="*/ 79 h 411"/>
                <a:gd name="T54" fmla="*/ 5 w 424"/>
                <a:gd name="T55" fmla="*/ 96 h 411"/>
                <a:gd name="T56" fmla="*/ 13 w 424"/>
                <a:gd name="T57" fmla="*/ 126 h 411"/>
                <a:gd name="T58" fmla="*/ 16 w 424"/>
                <a:gd name="T59" fmla="*/ 151 h 411"/>
                <a:gd name="T60" fmla="*/ 19 w 424"/>
                <a:gd name="T61" fmla="*/ 172 h 411"/>
                <a:gd name="T62" fmla="*/ 14 w 424"/>
                <a:gd name="T63" fmla="*/ 181 h 411"/>
                <a:gd name="T64" fmla="*/ 16 w 424"/>
                <a:gd name="T65" fmla="*/ 193 h 411"/>
                <a:gd name="T66" fmla="*/ 7 w 424"/>
                <a:gd name="T67" fmla="*/ 211 h 411"/>
                <a:gd name="T68" fmla="*/ 15 w 424"/>
                <a:gd name="T69" fmla="*/ 230 h 411"/>
                <a:gd name="T70" fmla="*/ 36 w 424"/>
                <a:gd name="T71" fmla="*/ 268 h 411"/>
                <a:gd name="T72" fmla="*/ 61 w 424"/>
                <a:gd name="T73" fmla="*/ 274 h 411"/>
                <a:gd name="T74" fmla="*/ 73 w 424"/>
                <a:gd name="T75" fmla="*/ 293 h 411"/>
                <a:gd name="T76" fmla="*/ 99 w 424"/>
                <a:gd name="T77" fmla="*/ 299 h 411"/>
                <a:gd name="T78" fmla="*/ 121 w 424"/>
                <a:gd name="T79" fmla="*/ 311 h 411"/>
                <a:gd name="T80" fmla="*/ 165 w 424"/>
                <a:gd name="T81" fmla="*/ 303 h 411"/>
                <a:gd name="T82" fmla="*/ 179 w 424"/>
                <a:gd name="T83" fmla="*/ 295 h 411"/>
                <a:gd name="T84" fmla="*/ 378 w 424"/>
                <a:gd name="T85" fmla="*/ 400 h 411"/>
                <a:gd name="T86" fmla="*/ 393 w 424"/>
                <a:gd name="T87" fmla="*/ 411 h 411"/>
                <a:gd name="T88" fmla="*/ 393 w 424"/>
                <a:gd name="T89" fmla="*/ 396 h 411"/>
                <a:gd name="T90" fmla="*/ 419 w 424"/>
                <a:gd name="T91" fmla="*/ 395 h 411"/>
                <a:gd name="T92" fmla="*/ 419 w 424"/>
                <a:gd name="T93" fmla="*/ 210 h 411"/>
                <a:gd name="T94" fmla="*/ 417 w 424"/>
                <a:gd name="T95" fmla="*/ 116 h 411"/>
                <a:gd name="T96" fmla="*/ 412 w 424"/>
                <a:gd name="T97" fmla="*/ 92 h 411"/>
                <a:gd name="T98" fmla="*/ 421 w 424"/>
                <a:gd name="T99" fmla="*/ 78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4" h="411">
                  <a:moveTo>
                    <a:pt x="421" y="78"/>
                  </a:moveTo>
                  <a:cubicBezTo>
                    <a:pt x="421" y="72"/>
                    <a:pt x="418" y="71"/>
                    <a:pt x="416" y="66"/>
                  </a:cubicBezTo>
                  <a:cubicBezTo>
                    <a:pt x="414" y="60"/>
                    <a:pt x="419" y="52"/>
                    <a:pt x="424" y="46"/>
                  </a:cubicBezTo>
                  <a:cubicBezTo>
                    <a:pt x="422" y="43"/>
                    <a:pt x="420" y="40"/>
                    <a:pt x="416" y="37"/>
                  </a:cubicBezTo>
                  <a:cubicBezTo>
                    <a:pt x="410" y="32"/>
                    <a:pt x="407" y="34"/>
                    <a:pt x="400" y="35"/>
                  </a:cubicBezTo>
                  <a:cubicBezTo>
                    <a:pt x="395" y="36"/>
                    <a:pt x="392" y="33"/>
                    <a:pt x="387" y="32"/>
                  </a:cubicBezTo>
                  <a:cubicBezTo>
                    <a:pt x="380" y="30"/>
                    <a:pt x="374" y="33"/>
                    <a:pt x="370" y="26"/>
                  </a:cubicBezTo>
                  <a:cubicBezTo>
                    <a:pt x="367" y="21"/>
                    <a:pt x="371" y="19"/>
                    <a:pt x="366" y="15"/>
                  </a:cubicBezTo>
                  <a:cubicBezTo>
                    <a:pt x="352" y="4"/>
                    <a:pt x="328" y="9"/>
                    <a:pt x="314" y="13"/>
                  </a:cubicBezTo>
                  <a:cubicBezTo>
                    <a:pt x="306" y="16"/>
                    <a:pt x="299" y="22"/>
                    <a:pt x="293" y="28"/>
                  </a:cubicBezTo>
                  <a:cubicBezTo>
                    <a:pt x="283" y="37"/>
                    <a:pt x="283" y="43"/>
                    <a:pt x="288" y="55"/>
                  </a:cubicBezTo>
                  <a:cubicBezTo>
                    <a:pt x="292" y="64"/>
                    <a:pt x="292" y="71"/>
                    <a:pt x="285" y="80"/>
                  </a:cubicBezTo>
                  <a:cubicBezTo>
                    <a:pt x="277" y="88"/>
                    <a:pt x="268" y="92"/>
                    <a:pt x="258" y="87"/>
                  </a:cubicBezTo>
                  <a:cubicBezTo>
                    <a:pt x="247" y="83"/>
                    <a:pt x="241" y="74"/>
                    <a:pt x="232" y="69"/>
                  </a:cubicBezTo>
                  <a:cubicBezTo>
                    <a:pt x="222" y="63"/>
                    <a:pt x="209" y="64"/>
                    <a:pt x="199" y="62"/>
                  </a:cubicBezTo>
                  <a:cubicBezTo>
                    <a:pt x="192" y="61"/>
                    <a:pt x="185" y="61"/>
                    <a:pt x="179" y="59"/>
                  </a:cubicBezTo>
                  <a:cubicBezTo>
                    <a:pt x="171" y="57"/>
                    <a:pt x="167" y="49"/>
                    <a:pt x="165" y="42"/>
                  </a:cubicBezTo>
                  <a:cubicBezTo>
                    <a:pt x="162" y="31"/>
                    <a:pt x="164" y="24"/>
                    <a:pt x="153" y="19"/>
                  </a:cubicBezTo>
                  <a:cubicBezTo>
                    <a:pt x="147" y="16"/>
                    <a:pt x="143" y="17"/>
                    <a:pt x="136" y="16"/>
                  </a:cubicBezTo>
                  <a:cubicBezTo>
                    <a:pt x="129" y="15"/>
                    <a:pt x="126" y="12"/>
                    <a:pt x="118" y="11"/>
                  </a:cubicBezTo>
                  <a:cubicBezTo>
                    <a:pt x="107" y="10"/>
                    <a:pt x="99" y="14"/>
                    <a:pt x="87" y="12"/>
                  </a:cubicBezTo>
                  <a:cubicBezTo>
                    <a:pt x="80" y="10"/>
                    <a:pt x="75" y="5"/>
                    <a:pt x="69" y="2"/>
                  </a:cubicBezTo>
                  <a:cubicBezTo>
                    <a:pt x="66" y="1"/>
                    <a:pt x="63" y="0"/>
                    <a:pt x="61" y="0"/>
                  </a:cubicBezTo>
                  <a:cubicBezTo>
                    <a:pt x="58" y="7"/>
                    <a:pt x="57" y="13"/>
                    <a:pt x="57" y="20"/>
                  </a:cubicBezTo>
                  <a:cubicBezTo>
                    <a:pt x="63" y="27"/>
                    <a:pt x="48" y="30"/>
                    <a:pt x="43" y="34"/>
                  </a:cubicBezTo>
                  <a:cubicBezTo>
                    <a:pt x="37" y="38"/>
                    <a:pt x="29" y="46"/>
                    <a:pt x="26" y="53"/>
                  </a:cubicBezTo>
                  <a:cubicBezTo>
                    <a:pt x="21" y="63"/>
                    <a:pt x="26" y="71"/>
                    <a:pt x="23" y="79"/>
                  </a:cubicBezTo>
                  <a:cubicBezTo>
                    <a:pt x="20" y="87"/>
                    <a:pt x="8" y="89"/>
                    <a:pt x="5" y="96"/>
                  </a:cubicBezTo>
                  <a:cubicBezTo>
                    <a:pt x="1" y="105"/>
                    <a:pt x="11" y="115"/>
                    <a:pt x="13" y="126"/>
                  </a:cubicBezTo>
                  <a:cubicBezTo>
                    <a:pt x="15" y="134"/>
                    <a:pt x="15" y="142"/>
                    <a:pt x="16" y="151"/>
                  </a:cubicBezTo>
                  <a:cubicBezTo>
                    <a:pt x="16" y="158"/>
                    <a:pt x="19" y="164"/>
                    <a:pt x="19" y="172"/>
                  </a:cubicBezTo>
                  <a:cubicBezTo>
                    <a:pt x="19" y="175"/>
                    <a:pt x="14" y="177"/>
                    <a:pt x="14" y="181"/>
                  </a:cubicBezTo>
                  <a:cubicBezTo>
                    <a:pt x="13" y="184"/>
                    <a:pt x="15" y="189"/>
                    <a:pt x="16" y="193"/>
                  </a:cubicBezTo>
                  <a:cubicBezTo>
                    <a:pt x="16" y="206"/>
                    <a:pt x="12" y="202"/>
                    <a:pt x="7" y="211"/>
                  </a:cubicBezTo>
                  <a:cubicBezTo>
                    <a:pt x="0" y="222"/>
                    <a:pt x="7" y="221"/>
                    <a:pt x="15" y="230"/>
                  </a:cubicBezTo>
                  <a:cubicBezTo>
                    <a:pt x="26" y="244"/>
                    <a:pt x="19" y="264"/>
                    <a:pt x="36" y="268"/>
                  </a:cubicBezTo>
                  <a:cubicBezTo>
                    <a:pt x="47" y="271"/>
                    <a:pt x="52" y="264"/>
                    <a:pt x="61" y="274"/>
                  </a:cubicBezTo>
                  <a:cubicBezTo>
                    <a:pt x="67" y="281"/>
                    <a:pt x="66" y="288"/>
                    <a:pt x="73" y="293"/>
                  </a:cubicBezTo>
                  <a:cubicBezTo>
                    <a:pt x="80" y="297"/>
                    <a:pt x="92" y="298"/>
                    <a:pt x="99" y="299"/>
                  </a:cubicBezTo>
                  <a:cubicBezTo>
                    <a:pt x="110" y="302"/>
                    <a:pt x="114" y="306"/>
                    <a:pt x="121" y="311"/>
                  </a:cubicBezTo>
                  <a:cubicBezTo>
                    <a:pt x="137" y="323"/>
                    <a:pt x="147" y="311"/>
                    <a:pt x="165" y="303"/>
                  </a:cubicBezTo>
                  <a:cubicBezTo>
                    <a:pt x="171" y="301"/>
                    <a:pt x="179" y="295"/>
                    <a:pt x="179" y="295"/>
                  </a:cubicBezTo>
                  <a:cubicBezTo>
                    <a:pt x="378" y="400"/>
                    <a:pt x="378" y="400"/>
                    <a:pt x="378" y="400"/>
                  </a:cubicBezTo>
                  <a:cubicBezTo>
                    <a:pt x="382" y="404"/>
                    <a:pt x="388" y="407"/>
                    <a:pt x="393" y="411"/>
                  </a:cubicBezTo>
                  <a:cubicBezTo>
                    <a:pt x="393" y="402"/>
                    <a:pt x="393" y="396"/>
                    <a:pt x="393" y="396"/>
                  </a:cubicBezTo>
                  <a:cubicBezTo>
                    <a:pt x="419" y="395"/>
                    <a:pt x="419" y="395"/>
                    <a:pt x="419" y="395"/>
                  </a:cubicBezTo>
                  <a:cubicBezTo>
                    <a:pt x="419" y="333"/>
                    <a:pt x="419" y="272"/>
                    <a:pt x="419" y="210"/>
                  </a:cubicBezTo>
                  <a:cubicBezTo>
                    <a:pt x="419" y="180"/>
                    <a:pt x="423" y="146"/>
                    <a:pt x="417" y="116"/>
                  </a:cubicBezTo>
                  <a:cubicBezTo>
                    <a:pt x="415" y="108"/>
                    <a:pt x="409" y="98"/>
                    <a:pt x="412" y="92"/>
                  </a:cubicBezTo>
                  <a:cubicBezTo>
                    <a:pt x="414" y="87"/>
                    <a:pt x="420" y="84"/>
                    <a:pt x="421" y="7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60" name="Freeform 583"/>
            <p:cNvSpPr>
              <a:spLocks/>
            </p:cNvSpPr>
            <p:nvPr/>
          </p:nvSpPr>
          <p:spPr bwMode="auto">
            <a:xfrm>
              <a:off x="4699966" y="2460297"/>
              <a:ext cx="647283" cy="1024540"/>
            </a:xfrm>
            <a:custGeom>
              <a:avLst/>
              <a:gdLst>
                <a:gd name="T0" fmla="*/ 266 w 281"/>
                <a:gd name="T1" fmla="*/ 105 h 445"/>
                <a:gd name="T2" fmla="*/ 67 w 281"/>
                <a:gd name="T3" fmla="*/ 0 h 445"/>
                <a:gd name="T4" fmla="*/ 53 w 281"/>
                <a:gd name="T5" fmla="*/ 8 h 445"/>
                <a:gd name="T6" fmla="*/ 40 w 281"/>
                <a:gd name="T7" fmla="*/ 15 h 445"/>
                <a:gd name="T8" fmla="*/ 47 w 281"/>
                <a:gd name="T9" fmla="*/ 60 h 445"/>
                <a:gd name="T10" fmla="*/ 62 w 281"/>
                <a:gd name="T11" fmla="*/ 110 h 445"/>
                <a:gd name="T12" fmla="*/ 54 w 281"/>
                <a:gd name="T13" fmla="*/ 178 h 445"/>
                <a:gd name="T14" fmla="*/ 17 w 281"/>
                <a:gd name="T15" fmla="*/ 229 h 445"/>
                <a:gd name="T16" fmla="*/ 0 w 281"/>
                <a:gd name="T17" fmla="*/ 276 h 445"/>
                <a:gd name="T18" fmla="*/ 3 w 281"/>
                <a:gd name="T19" fmla="*/ 276 h 445"/>
                <a:gd name="T20" fmla="*/ 17 w 281"/>
                <a:gd name="T21" fmla="*/ 293 h 445"/>
                <a:gd name="T22" fmla="*/ 33 w 281"/>
                <a:gd name="T23" fmla="*/ 303 h 445"/>
                <a:gd name="T24" fmla="*/ 44 w 281"/>
                <a:gd name="T25" fmla="*/ 340 h 445"/>
                <a:gd name="T26" fmla="*/ 57 w 281"/>
                <a:gd name="T27" fmla="*/ 378 h 445"/>
                <a:gd name="T28" fmla="*/ 22 w 281"/>
                <a:gd name="T29" fmla="*/ 378 h 445"/>
                <a:gd name="T30" fmla="*/ 25 w 281"/>
                <a:gd name="T31" fmla="*/ 398 h 445"/>
                <a:gd name="T32" fmla="*/ 58 w 281"/>
                <a:gd name="T33" fmla="*/ 445 h 445"/>
                <a:gd name="T34" fmla="*/ 70 w 281"/>
                <a:gd name="T35" fmla="*/ 441 h 445"/>
                <a:gd name="T36" fmla="*/ 91 w 281"/>
                <a:gd name="T37" fmla="*/ 443 h 445"/>
                <a:gd name="T38" fmla="*/ 145 w 281"/>
                <a:gd name="T39" fmla="*/ 400 h 445"/>
                <a:gd name="T40" fmla="*/ 179 w 281"/>
                <a:gd name="T41" fmla="*/ 400 h 445"/>
                <a:gd name="T42" fmla="*/ 209 w 281"/>
                <a:gd name="T43" fmla="*/ 379 h 445"/>
                <a:gd name="T44" fmla="*/ 219 w 281"/>
                <a:gd name="T45" fmla="*/ 367 h 445"/>
                <a:gd name="T46" fmla="*/ 252 w 281"/>
                <a:gd name="T47" fmla="*/ 349 h 445"/>
                <a:gd name="T48" fmla="*/ 252 w 281"/>
                <a:gd name="T49" fmla="*/ 347 h 445"/>
                <a:gd name="T50" fmla="*/ 249 w 281"/>
                <a:gd name="T51" fmla="*/ 337 h 445"/>
                <a:gd name="T52" fmla="*/ 243 w 281"/>
                <a:gd name="T53" fmla="*/ 327 h 445"/>
                <a:gd name="T54" fmla="*/ 238 w 281"/>
                <a:gd name="T55" fmla="*/ 311 h 445"/>
                <a:gd name="T56" fmla="*/ 231 w 281"/>
                <a:gd name="T57" fmla="*/ 304 h 445"/>
                <a:gd name="T58" fmla="*/ 224 w 281"/>
                <a:gd name="T59" fmla="*/ 299 h 445"/>
                <a:gd name="T60" fmla="*/ 230 w 281"/>
                <a:gd name="T61" fmla="*/ 292 h 445"/>
                <a:gd name="T62" fmla="*/ 232 w 281"/>
                <a:gd name="T63" fmla="*/ 280 h 445"/>
                <a:gd name="T64" fmla="*/ 233 w 281"/>
                <a:gd name="T65" fmla="*/ 270 h 445"/>
                <a:gd name="T66" fmla="*/ 241 w 281"/>
                <a:gd name="T67" fmla="*/ 264 h 445"/>
                <a:gd name="T68" fmla="*/ 238 w 281"/>
                <a:gd name="T69" fmla="*/ 254 h 445"/>
                <a:gd name="T70" fmla="*/ 246 w 281"/>
                <a:gd name="T71" fmla="*/ 246 h 445"/>
                <a:gd name="T72" fmla="*/ 252 w 281"/>
                <a:gd name="T73" fmla="*/ 237 h 445"/>
                <a:gd name="T74" fmla="*/ 256 w 281"/>
                <a:gd name="T75" fmla="*/ 221 h 445"/>
                <a:gd name="T76" fmla="*/ 263 w 281"/>
                <a:gd name="T77" fmla="*/ 221 h 445"/>
                <a:gd name="T78" fmla="*/ 267 w 281"/>
                <a:gd name="T79" fmla="*/ 218 h 445"/>
                <a:gd name="T80" fmla="*/ 280 w 281"/>
                <a:gd name="T81" fmla="*/ 221 h 445"/>
                <a:gd name="T82" fmla="*/ 281 w 281"/>
                <a:gd name="T83" fmla="*/ 116 h 445"/>
                <a:gd name="T84" fmla="*/ 266 w 281"/>
                <a:gd name="T85" fmla="*/ 10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1" h="445">
                  <a:moveTo>
                    <a:pt x="266" y="105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59" y="6"/>
                    <a:pt x="53" y="8"/>
                  </a:cubicBezTo>
                  <a:cubicBezTo>
                    <a:pt x="48" y="10"/>
                    <a:pt x="44" y="13"/>
                    <a:pt x="40" y="15"/>
                  </a:cubicBezTo>
                  <a:cubicBezTo>
                    <a:pt x="42" y="30"/>
                    <a:pt x="41" y="47"/>
                    <a:pt x="47" y="60"/>
                  </a:cubicBezTo>
                  <a:cubicBezTo>
                    <a:pt x="56" y="80"/>
                    <a:pt x="64" y="86"/>
                    <a:pt x="62" y="110"/>
                  </a:cubicBezTo>
                  <a:cubicBezTo>
                    <a:pt x="61" y="131"/>
                    <a:pt x="60" y="158"/>
                    <a:pt x="54" y="178"/>
                  </a:cubicBezTo>
                  <a:cubicBezTo>
                    <a:pt x="48" y="199"/>
                    <a:pt x="30" y="212"/>
                    <a:pt x="17" y="229"/>
                  </a:cubicBezTo>
                  <a:cubicBezTo>
                    <a:pt x="6" y="244"/>
                    <a:pt x="0" y="259"/>
                    <a:pt x="0" y="276"/>
                  </a:cubicBezTo>
                  <a:cubicBezTo>
                    <a:pt x="1" y="276"/>
                    <a:pt x="2" y="276"/>
                    <a:pt x="3" y="276"/>
                  </a:cubicBezTo>
                  <a:cubicBezTo>
                    <a:pt x="11" y="279"/>
                    <a:pt x="12" y="288"/>
                    <a:pt x="17" y="293"/>
                  </a:cubicBezTo>
                  <a:cubicBezTo>
                    <a:pt x="23" y="297"/>
                    <a:pt x="27" y="295"/>
                    <a:pt x="33" y="303"/>
                  </a:cubicBezTo>
                  <a:cubicBezTo>
                    <a:pt x="41" y="315"/>
                    <a:pt x="45" y="326"/>
                    <a:pt x="44" y="340"/>
                  </a:cubicBezTo>
                  <a:cubicBezTo>
                    <a:pt x="43" y="357"/>
                    <a:pt x="50" y="363"/>
                    <a:pt x="57" y="378"/>
                  </a:cubicBezTo>
                  <a:cubicBezTo>
                    <a:pt x="46" y="381"/>
                    <a:pt x="32" y="373"/>
                    <a:pt x="22" y="378"/>
                  </a:cubicBezTo>
                  <a:cubicBezTo>
                    <a:pt x="8" y="384"/>
                    <a:pt x="17" y="391"/>
                    <a:pt x="25" y="398"/>
                  </a:cubicBezTo>
                  <a:cubicBezTo>
                    <a:pt x="39" y="411"/>
                    <a:pt x="55" y="425"/>
                    <a:pt x="58" y="445"/>
                  </a:cubicBezTo>
                  <a:cubicBezTo>
                    <a:pt x="62" y="445"/>
                    <a:pt x="66" y="443"/>
                    <a:pt x="70" y="441"/>
                  </a:cubicBezTo>
                  <a:cubicBezTo>
                    <a:pt x="80" y="436"/>
                    <a:pt x="83" y="433"/>
                    <a:pt x="91" y="443"/>
                  </a:cubicBezTo>
                  <a:cubicBezTo>
                    <a:pt x="105" y="428"/>
                    <a:pt x="165" y="431"/>
                    <a:pt x="145" y="400"/>
                  </a:cubicBezTo>
                  <a:cubicBezTo>
                    <a:pt x="156" y="400"/>
                    <a:pt x="168" y="401"/>
                    <a:pt x="179" y="400"/>
                  </a:cubicBezTo>
                  <a:cubicBezTo>
                    <a:pt x="193" y="398"/>
                    <a:pt x="200" y="389"/>
                    <a:pt x="209" y="379"/>
                  </a:cubicBezTo>
                  <a:cubicBezTo>
                    <a:pt x="213" y="375"/>
                    <a:pt x="216" y="372"/>
                    <a:pt x="219" y="367"/>
                  </a:cubicBezTo>
                  <a:cubicBezTo>
                    <a:pt x="225" y="356"/>
                    <a:pt x="239" y="348"/>
                    <a:pt x="252" y="349"/>
                  </a:cubicBezTo>
                  <a:cubicBezTo>
                    <a:pt x="252" y="349"/>
                    <a:pt x="252" y="348"/>
                    <a:pt x="252" y="347"/>
                  </a:cubicBezTo>
                  <a:cubicBezTo>
                    <a:pt x="253" y="343"/>
                    <a:pt x="252" y="340"/>
                    <a:pt x="249" y="337"/>
                  </a:cubicBezTo>
                  <a:cubicBezTo>
                    <a:pt x="244" y="332"/>
                    <a:pt x="244" y="334"/>
                    <a:pt x="243" y="327"/>
                  </a:cubicBezTo>
                  <a:cubicBezTo>
                    <a:pt x="242" y="321"/>
                    <a:pt x="239" y="316"/>
                    <a:pt x="238" y="311"/>
                  </a:cubicBezTo>
                  <a:cubicBezTo>
                    <a:pt x="236" y="303"/>
                    <a:pt x="239" y="304"/>
                    <a:pt x="231" y="304"/>
                  </a:cubicBezTo>
                  <a:cubicBezTo>
                    <a:pt x="226" y="304"/>
                    <a:pt x="223" y="305"/>
                    <a:pt x="224" y="299"/>
                  </a:cubicBezTo>
                  <a:cubicBezTo>
                    <a:pt x="224" y="294"/>
                    <a:pt x="228" y="294"/>
                    <a:pt x="230" y="292"/>
                  </a:cubicBezTo>
                  <a:cubicBezTo>
                    <a:pt x="236" y="286"/>
                    <a:pt x="233" y="286"/>
                    <a:pt x="232" y="280"/>
                  </a:cubicBezTo>
                  <a:cubicBezTo>
                    <a:pt x="231" y="277"/>
                    <a:pt x="230" y="273"/>
                    <a:pt x="233" y="270"/>
                  </a:cubicBezTo>
                  <a:cubicBezTo>
                    <a:pt x="236" y="267"/>
                    <a:pt x="240" y="269"/>
                    <a:pt x="241" y="264"/>
                  </a:cubicBezTo>
                  <a:cubicBezTo>
                    <a:pt x="241" y="261"/>
                    <a:pt x="237" y="258"/>
                    <a:pt x="238" y="254"/>
                  </a:cubicBezTo>
                  <a:cubicBezTo>
                    <a:pt x="239" y="250"/>
                    <a:pt x="243" y="249"/>
                    <a:pt x="246" y="246"/>
                  </a:cubicBezTo>
                  <a:cubicBezTo>
                    <a:pt x="247" y="244"/>
                    <a:pt x="250" y="240"/>
                    <a:pt x="252" y="237"/>
                  </a:cubicBezTo>
                  <a:cubicBezTo>
                    <a:pt x="254" y="233"/>
                    <a:pt x="251" y="223"/>
                    <a:pt x="256" y="221"/>
                  </a:cubicBezTo>
                  <a:cubicBezTo>
                    <a:pt x="258" y="220"/>
                    <a:pt x="261" y="222"/>
                    <a:pt x="263" y="221"/>
                  </a:cubicBezTo>
                  <a:cubicBezTo>
                    <a:pt x="265" y="220"/>
                    <a:pt x="265" y="219"/>
                    <a:pt x="267" y="218"/>
                  </a:cubicBezTo>
                  <a:cubicBezTo>
                    <a:pt x="268" y="218"/>
                    <a:pt x="280" y="219"/>
                    <a:pt x="280" y="221"/>
                  </a:cubicBezTo>
                  <a:cubicBezTo>
                    <a:pt x="280" y="221"/>
                    <a:pt x="281" y="148"/>
                    <a:pt x="281" y="116"/>
                  </a:cubicBezTo>
                  <a:cubicBezTo>
                    <a:pt x="276" y="112"/>
                    <a:pt x="270" y="109"/>
                    <a:pt x="266" y="10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61" name="Freeform 584"/>
            <p:cNvSpPr>
              <a:spLocks/>
            </p:cNvSpPr>
            <p:nvPr/>
          </p:nvSpPr>
          <p:spPr bwMode="auto">
            <a:xfrm>
              <a:off x="4334408" y="1465980"/>
              <a:ext cx="252480" cy="531278"/>
            </a:xfrm>
            <a:custGeom>
              <a:avLst/>
              <a:gdLst>
                <a:gd name="T0" fmla="*/ 19 w 110"/>
                <a:gd name="T1" fmla="*/ 48 h 231"/>
                <a:gd name="T2" fmla="*/ 23 w 110"/>
                <a:gd name="T3" fmla="*/ 69 h 231"/>
                <a:gd name="T4" fmla="*/ 2 w 110"/>
                <a:gd name="T5" fmla="*/ 113 h 231"/>
                <a:gd name="T6" fmla="*/ 17 w 110"/>
                <a:gd name="T7" fmla="*/ 143 h 231"/>
                <a:gd name="T8" fmla="*/ 24 w 110"/>
                <a:gd name="T9" fmla="*/ 158 h 231"/>
                <a:gd name="T10" fmla="*/ 39 w 110"/>
                <a:gd name="T11" fmla="*/ 170 h 231"/>
                <a:gd name="T12" fmla="*/ 47 w 110"/>
                <a:gd name="T13" fmla="*/ 185 h 231"/>
                <a:gd name="T14" fmla="*/ 50 w 110"/>
                <a:gd name="T15" fmla="*/ 212 h 231"/>
                <a:gd name="T16" fmla="*/ 53 w 110"/>
                <a:gd name="T17" fmla="*/ 231 h 231"/>
                <a:gd name="T18" fmla="*/ 70 w 110"/>
                <a:gd name="T19" fmla="*/ 216 h 231"/>
                <a:gd name="T20" fmla="*/ 73 w 110"/>
                <a:gd name="T21" fmla="*/ 190 h 231"/>
                <a:gd name="T22" fmla="*/ 90 w 110"/>
                <a:gd name="T23" fmla="*/ 171 h 231"/>
                <a:gd name="T24" fmla="*/ 104 w 110"/>
                <a:gd name="T25" fmla="*/ 157 h 231"/>
                <a:gd name="T26" fmla="*/ 108 w 110"/>
                <a:gd name="T27" fmla="*/ 137 h 231"/>
                <a:gd name="T28" fmla="*/ 99 w 110"/>
                <a:gd name="T29" fmla="*/ 136 h 231"/>
                <a:gd name="T30" fmla="*/ 94 w 110"/>
                <a:gd name="T31" fmla="*/ 122 h 231"/>
                <a:gd name="T32" fmla="*/ 93 w 110"/>
                <a:gd name="T33" fmla="*/ 115 h 231"/>
                <a:gd name="T34" fmla="*/ 85 w 110"/>
                <a:gd name="T35" fmla="*/ 115 h 231"/>
                <a:gd name="T36" fmla="*/ 73 w 110"/>
                <a:gd name="T37" fmla="*/ 117 h 231"/>
                <a:gd name="T38" fmla="*/ 69 w 110"/>
                <a:gd name="T39" fmla="*/ 108 h 231"/>
                <a:gd name="T40" fmla="*/ 84 w 110"/>
                <a:gd name="T41" fmla="*/ 93 h 231"/>
                <a:gd name="T42" fmla="*/ 94 w 110"/>
                <a:gd name="T43" fmla="*/ 76 h 231"/>
                <a:gd name="T44" fmla="*/ 94 w 110"/>
                <a:gd name="T45" fmla="*/ 58 h 231"/>
                <a:gd name="T46" fmla="*/ 92 w 110"/>
                <a:gd name="T47" fmla="*/ 58 h 231"/>
                <a:gd name="T48" fmla="*/ 83 w 110"/>
                <a:gd name="T49" fmla="*/ 49 h 231"/>
                <a:gd name="T50" fmla="*/ 87 w 110"/>
                <a:gd name="T51" fmla="*/ 29 h 231"/>
                <a:gd name="T52" fmla="*/ 93 w 110"/>
                <a:gd name="T53" fmla="*/ 25 h 231"/>
                <a:gd name="T54" fmla="*/ 95 w 110"/>
                <a:gd name="T55" fmla="*/ 19 h 231"/>
                <a:gd name="T56" fmla="*/ 100 w 110"/>
                <a:gd name="T57" fmla="*/ 16 h 231"/>
                <a:gd name="T58" fmla="*/ 102 w 110"/>
                <a:gd name="T59" fmla="*/ 10 h 231"/>
                <a:gd name="T60" fmla="*/ 79 w 110"/>
                <a:gd name="T61" fmla="*/ 14 h 231"/>
                <a:gd name="T62" fmla="*/ 73 w 110"/>
                <a:gd name="T63" fmla="*/ 7 h 231"/>
                <a:gd name="T64" fmla="*/ 64 w 110"/>
                <a:gd name="T65" fmla="*/ 2 h 231"/>
                <a:gd name="T66" fmla="*/ 41 w 110"/>
                <a:gd name="T67" fmla="*/ 8 h 231"/>
                <a:gd name="T68" fmla="*/ 25 w 110"/>
                <a:gd name="T69" fmla="*/ 15 h 231"/>
                <a:gd name="T70" fmla="*/ 15 w 110"/>
                <a:gd name="T71" fmla="*/ 30 h 231"/>
                <a:gd name="T72" fmla="*/ 19 w 110"/>
                <a:gd name="T73" fmla="*/ 4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" h="231">
                  <a:moveTo>
                    <a:pt x="19" y="48"/>
                  </a:moveTo>
                  <a:cubicBezTo>
                    <a:pt x="19" y="56"/>
                    <a:pt x="22" y="62"/>
                    <a:pt x="23" y="69"/>
                  </a:cubicBezTo>
                  <a:cubicBezTo>
                    <a:pt x="25" y="88"/>
                    <a:pt x="5" y="96"/>
                    <a:pt x="2" y="113"/>
                  </a:cubicBezTo>
                  <a:cubicBezTo>
                    <a:pt x="0" y="126"/>
                    <a:pt x="10" y="133"/>
                    <a:pt x="17" y="143"/>
                  </a:cubicBezTo>
                  <a:cubicBezTo>
                    <a:pt x="20" y="147"/>
                    <a:pt x="21" y="155"/>
                    <a:pt x="24" y="158"/>
                  </a:cubicBezTo>
                  <a:cubicBezTo>
                    <a:pt x="28" y="164"/>
                    <a:pt x="35" y="165"/>
                    <a:pt x="39" y="170"/>
                  </a:cubicBezTo>
                  <a:cubicBezTo>
                    <a:pt x="42" y="174"/>
                    <a:pt x="45" y="181"/>
                    <a:pt x="47" y="185"/>
                  </a:cubicBezTo>
                  <a:cubicBezTo>
                    <a:pt x="50" y="194"/>
                    <a:pt x="50" y="202"/>
                    <a:pt x="50" y="212"/>
                  </a:cubicBezTo>
                  <a:cubicBezTo>
                    <a:pt x="50" y="220"/>
                    <a:pt x="51" y="226"/>
                    <a:pt x="53" y="231"/>
                  </a:cubicBezTo>
                  <a:cubicBezTo>
                    <a:pt x="57" y="226"/>
                    <a:pt x="67" y="224"/>
                    <a:pt x="70" y="216"/>
                  </a:cubicBezTo>
                  <a:cubicBezTo>
                    <a:pt x="73" y="208"/>
                    <a:pt x="68" y="200"/>
                    <a:pt x="73" y="190"/>
                  </a:cubicBezTo>
                  <a:cubicBezTo>
                    <a:pt x="76" y="183"/>
                    <a:pt x="84" y="175"/>
                    <a:pt x="90" y="171"/>
                  </a:cubicBezTo>
                  <a:cubicBezTo>
                    <a:pt x="95" y="167"/>
                    <a:pt x="110" y="164"/>
                    <a:pt x="104" y="157"/>
                  </a:cubicBezTo>
                  <a:cubicBezTo>
                    <a:pt x="104" y="150"/>
                    <a:pt x="105" y="144"/>
                    <a:pt x="108" y="137"/>
                  </a:cubicBezTo>
                  <a:cubicBezTo>
                    <a:pt x="105" y="137"/>
                    <a:pt x="102" y="137"/>
                    <a:pt x="99" y="136"/>
                  </a:cubicBezTo>
                  <a:cubicBezTo>
                    <a:pt x="100" y="130"/>
                    <a:pt x="95" y="127"/>
                    <a:pt x="94" y="122"/>
                  </a:cubicBezTo>
                  <a:cubicBezTo>
                    <a:pt x="93" y="119"/>
                    <a:pt x="96" y="118"/>
                    <a:pt x="93" y="115"/>
                  </a:cubicBezTo>
                  <a:cubicBezTo>
                    <a:pt x="92" y="113"/>
                    <a:pt x="87" y="114"/>
                    <a:pt x="85" y="115"/>
                  </a:cubicBezTo>
                  <a:cubicBezTo>
                    <a:pt x="90" y="126"/>
                    <a:pt x="77" y="122"/>
                    <a:pt x="73" y="117"/>
                  </a:cubicBezTo>
                  <a:cubicBezTo>
                    <a:pt x="71" y="114"/>
                    <a:pt x="69" y="111"/>
                    <a:pt x="69" y="108"/>
                  </a:cubicBezTo>
                  <a:cubicBezTo>
                    <a:pt x="68" y="98"/>
                    <a:pt x="79" y="99"/>
                    <a:pt x="84" y="93"/>
                  </a:cubicBezTo>
                  <a:cubicBezTo>
                    <a:pt x="88" y="88"/>
                    <a:pt x="91" y="82"/>
                    <a:pt x="94" y="76"/>
                  </a:cubicBezTo>
                  <a:cubicBezTo>
                    <a:pt x="97" y="70"/>
                    <a:pt x="97" y="65"/>
                    <a:pt x="94" y="58"/>
                  </a:cubicBezTo>
                  <a:cubicBezTo>
                    <a:pt x="94" y="58"/>
                    <a:pt x="93" y="58"/>
                    <a:pt x="92" y="58"/>
                  </a:cubicBezTo>
                  <a:cubicBezTo>
                    <a:pt x="92" y="53"/>
                    <a:pt x="85" y="52"/>
                    <a:pt x="83" y="49"/>
                  </a:cubicBezTo>
                  <a:cubicBezTo>
                    <a:pt x="78" y="42"/>
                    <a:pt x="81" y="34"/>
                    <a:pt x="87" y="29"/>
                  </a:cubicBezTo>
                  <a:cubicBezTo>
                    <a:pt x="90" y="27"/>
                    <a:pt x="91" y="27"/>
                    <a:pt x="93" y="25"/>
                  </a:cubicBezTo>
                  <a:cubicBezTo>
                    <a:pt x="94" y="23"/>
                    <a:pt x="93" y="21"/>
                    <a:pt x="95" y="19"/>
                  </a:cubicBezTo>
                  <a:cubicBezTo>
                    <a:pt x="96" y="18"/>
                    <a:pt x="99" y="18"/>
                    <a:pt x="100" y="16"/>
                  </a:cubicBezTo>
                  <a:cubicBezTo>
                    <a:pt x="102" y="14"/>
                    <a:pt x="102" y="12"/>
                    <a:pt x="102" y="10"/>
                  </a:cubicBezTo>
                  <a:cubicBezTo>
                    <a:pt x="94" y="10"/>
                    <a:pt x="86" y="15"/>
                    <a:pt x="79" y="14"/>
                  </a:cubicBezTo>
                  <a:cubicBezTo>
                    <a:pt x="73" y="14"/>
                    <a:pt x="76" y="12"/>
                    <a:pt x="73" y="7"/>
                  </a:cubicBezTo>
                  <a:cubicBezTo>
                    <a:pt x="72" y="5"/>
                    <a:pt x="68" y="2"/>
                    <a:pt x="64" y="2"/>
                  </a:cubicBezTo>
                  <a:cubicBezTo>
                    <a:pt x="56" y="0"/>
                    <a:pt x="47" y="3"/>
                    <a:pt x="41" y="8"/>
                  </a:cubicBezTo>
                  <a:cubicBezTo>
                    <a:pt x="34" y="13"/>
                    <a:pt x="30" y="14"/>
                    <a:pt x="25" y="15"/>
                  </a:cubicBezTo>
                  <a:cubicBezTo>
                    <a:pt x="24" y="22"/>
                    <a:pt x="20" y="22"/>
                    <a:pt x="15" y="30"/>
                  </a:cubicBezTo>
                  <a:cubicBezTo>
                    <a:pt x="25" y="32"/>
                    <a:pt x="19" y="42"/>
                    <a:pt x="19" y="4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62" name="Freeform 585"/>
            <p:cNvSpPr>
              <a:spLocks/>
            </p:cNvSpPr>
            <p:nvPr/>
          </p:nvSpPr>
          <p:spPr bwMode="auto">
            <a:xfrm>
              <a:off x="3327416" y="1484501"/>
              <a:ext cx="1280918" cy="1270195"/>
            </a:xfrm>
            <a:custGeom>
              <a:avLst/>
              <a:gdLst>
                <a:gd name="T0" fmla="*/ 208 w 556"/>
                <a:gd name="T1" fmla="*/ 157 h 552"/>
                <a:gd name="T2" fmla="*/ 186 w 556"/>
                <a:gd name="T3" fmla="*/ 168 h 552"/>
                <a:gd name="T4" fmla="*/ 139 w 556"/>
                <a:gd name="T5" fmla="*/ 200 h 552"/>
                <a:gd name="T6" fmla="*/ 124 w 556"/>
                <a:gd name="T7" fmla="*/ 212 h 552"/>
                <a:gd name="T8" fmla="*/ 93 w 556"/>
                <a:gd name="T9" fmla="*/ 235 h 552"/>
                <a:gd name="T10" fmla="*/ 46 w 556"/>
                <a:gd name="T11" fmla="*/ 246 h 552"/>
                <a:gd name="T12" fmla="*/ 17 w 556"/>
                <a:gd name="T13" fmla="*/ 321 h 552"/>
                <a:gd name="T14" fmla="*/ 269 w 556"/>
                <a:gd name="T15" fmla="*/ 501 h 552"/>
                <a:gd name="T16" fmla="*/ 281 w 556"/>
                <a:gd name="T17" fmla="*/ 512 h 552"/>
                <a:gd name="T18" fmla="*/ 300 w 556"/>
                <a:gd name="T19" fmla="*/ 517 h 552"/>
                <a:gd name="T20" fmla="*/ 317 w 556"/>
                <a:gd name="T21" fmla="*/ 524 h 552"/>
                <a:gd name="T22" fmla="*/ 322 w 556"/>
                <a:gd name="T23" fmla="*/ 539 h 552"/>
                <a:gd name="T24" fmla="*/ 335 w 556"/>
                <a:gd name="T25" fmla="*/ 552 h 552"/>
                <a:gd name="T26" fmla="*/ 449 w 556"/>
                <a:gd name="T27" fmla="*/ 492 h 552"/>
                <a:gd name="T28" fmla="*/ 545 w 556"/>
                <a:gd name="T29" fmla="*/ 403 h 552"/>
                <a:gd name="T30" fmla="*/ 499 w 556"/>
                <a:gd name="T31" fmla="*/ 359 h 552"/>
                <a:gd name="T32" fmla="*/ 500 w 556"/>
                <a:gd name="T33" fmla="*/ 322 h 552"/>
                <a:gd name="T34" fmla="*/ 503 w 556"/>
                <a:gd name="T35" fmla="*/ 301 h 552"/>
                <a:gd name="T36" fmla="*/ 497 w 556"/>
                <a:gd name="T37" fmla="*/ 255 h 552"/>
                <a:gd name="T38" fmla="*/ 490 w 556"/>
                <a:gd name="T39" fmla="*/ 223 h 552"/>
                <a:gd name="T40" fmla="*/ 484 w 556"/>
                <a:gd name="T41" fmla="*/ 177 h 552"/>
                <a:gd name="T42" fmla="*/ 461 w 556"/>
                <a:gd name="T43" fmla="*/ 150 h 552"/>
                <a:gd name="T44" fmla="*/ 439 w 556"/>
                <a:gd name="T45" fmla="*/ 105 h 552"/>
                <a:gd name="T46" fmla="*/ 456 w 556"/>
                <a:gd name="T47" fmla="*/ 40 h 552"/>
                <a:gd name="T48" fmla="*/ 462 w 556"/>
                <a:gd name="T49" fmla="*/ 7 h 552"/>
                <a:gd name="T50" fmla="*/ 426 w 556"/>
                <a:gd name="T51" fmla="*/ 6 h 552"/>
                <a:gd name="T52" fmla="*/ 406 w 556"/>
                <a:gd name="T53" fmla="*/ 2 h 552"/>
                <a:gd name="T54" fmla="*/ 387 w 556"/>
                <a:gd name="T55" fmla="*/ 10 h 552"/>
                <a:gd name="T56" fmla="*/ 372 w 556"/>
                <a:gd name="T57" fmla="*/ 12 h 552"/>
                <a:gd name="T58" fmla="*/ 332 w 556"/>
                <a:gd name="T59" fmla="*/ 9 h 552"/>
                <a:gd name="T60" fmla="*/ 291 w 556"/>
                <a:gd name="T61" fmla="*/ 19 h 552"/>
                <a:gd name="T62" fmla="*/ 238 w 556"/>
                <a:gd name="T63" fmla="*/ 39 h 552"/>
                <a:gd name="T64" fmla="*/ 214 w 556"/>
                <a:gd name="T65" fmla="*/ 45 h 552"/>
                <a:gd name="T66" fmla="*/ 181 w 556"/>
                <a:gd name="T67" fmla="*/ 67 h 552"/>
                <a:gd name="T68" fmla="*/ 193 w 556"/>
                <a:gd name="T69" fmla="*/ 10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6" h="552">
                  <a:moveTo>
                    <a:pt x="197" y="134"/>
                  </a:moveTo>
                  <a:cubicBezTo>
                    <a:pt x="199" y="143"/>
                    <a:pt x="206" y="149"/>
                    <a:pt x="208" y="157"/>
                  </a:cubicBezTo>
                  <a:cubicBezTo>
                    <a:pt x="202" y="159"/>
                    <a:pt x="206" y="164"/>
                    <a:pt x="202" y="166"/>
                  </a:cubicBezTo>
                  <a:cubicBezTo>
                    <a:pt x="198" y="169"/>
                    <a:pt x="191" y="168"/>
                    <a:pt x="186" y="168"/>
                  </a:cubicBezTo>
                  <a:cubicBezTo>
                    <a:pt x="176" y="167"/>
                    <a:pt x="163" y="163"/>
                    <a:pt x="152" y="166"/>
                  </a:cubicBezTo>
                  <a:cubicBezTo>
                    <a:pt x="137" y="170"/>
                    <a:pt x="129" y="190"/>
                    <a:pt x="139" y="200"/>
                  </a:cubicBezTo>
                  <a:cubicBezTo>
                    <a:pt x="132" y="203"/>
                    <a:pt x="135" y="207"/>
                    <a:pt x="132" y="209"/>
                  </a:cubicBezTo>
                  <a:cubicBezTo>
                    <a:pt x="129" y="211"/>
                    <a:pt x="126" y="211"/>
                    <a:pt x="124" y="212"/>
                  </a:cubicBezTo>
                  <a:cubicBezTo>
                    <a:pt x="117" y="216"/>
                    <a:pt x="114" y="217"/>
                    <a:pt x="109" y="222"/>
                  </a:cubicBezTo>
                  <a:cubicBezTo>
                    <a:pt x="104" y="227"/>
                    <a:pt x="98" y="230"/>
                    <a:pt x="93" y="235"/>
                  </a:cubicBezTo>
                  <a:cubicBezTo>
                    <a:pt x="87" y="240"/>
                    <a:pt x="92" y="244"/>
                    <a:pt x="82" y="246"/>
                  </a:cubicBezTo>
                  <a:cubicBezTo>
                    <a:pt x="71" y="249"/>
                    <a:pt x="57" y="246"/>
                    <a:pt x="46" y="246"/>
                  </a:cubicBezTo>
                  <a:cubicBezTo>
                    <a:pt x="24" y="248"/>
                    <a:pt x="22" y="263"/>
                    <a:pt x="6" y="273"/>
                  </a:cubicBezTo>
                  <a:cubicBezTo>
                    <a:pt x="4" y="290"/>
                    <a:pt x="0" y="313"/>
                    <a:pt x="17" y="321"/>
                  </a:cubicBezTo>
                  <a:cubicBezTo>
                    <a:pt x="268" y="494"/>
                    <a:pt x="268" y="494"/>
                    <a:pt x="268" y="494"/>
                  </a:cubicBezTo>
                  <a:cubicBezTo>
                    <a:pt x="269" y="501"/>
                    <a:pt x="269" y="501"/>
                    <a:pt x="269" y="501"/>
                  </a:cubicBezTo>
                  <a:cubicBezTo>
                    <a:pt x="277" y="506"/>
                    <a:pt x="277" y="506"/>
                    <a:pt x="277" y="506"/>
                  </a:cubicBezTo>
                  <a:cubicBezTo>
                    <a:pt x="281" y="512"/>
                    <a:pt x="281" y="512"/>
                    <a:pt x="281" y="512"/>
                  </a:cubicBezTo>
                  <a:cubicBezTo>
                    <a:pt x="290" y="517"/>
                    <a:pt x="290" y="517"/>
                    <a:pt x="290" y="517"/>
                  </a:cubicBezTo>
                  <a:cubicBezTo>
                    <a:pt x="300" y="517"/>
                    <a:pt x="300" y="517"/>
                    <a:pt x="300" y="517"/>
                  </a:cubicBezTo>
                  <a:cubicBezTo>
                    <a:pt x="305" y="523"/>
                    <a:pt x="305" y="523"/>
                    <a:pt x="305" y="523"/>
                  </a:cubicBezTo>
                  <a:cubicBezTo>
                    <a:pt x="317" y="524"/>
                    <a:pt x="317" y="524"/>
                    <a:pt x="317" y="524"/>
                  </a:cubicBezTo>
                  <a:cubicBezTo>
                    <a:pt x="322" y="531"/>
                    <a:pt x="322" y="531"/>
                    <a:pt x="322" y="531"/>
                  </a:cubicBezTo>
                  <a:cubicBezTo>
                    <a:pt x="322" y="539"/>
                    <a:pt x="322" y="539"/>
                    <a:pt x="322" y="539"/>
                  </a:cubicBezTo>
                  <a:cubicBezTo>
                    <a:pt x="322" y="539"/>
                    <a:pt x="321" y="545"/>
                    <a:pt x="321" y="548"/>
                  </a:cubicBezTo>
                  <a:cubicBezTo>
                    <a:pt x="321" y="551"/>
                    <a:pt x="335" y="552"/>
                    <a:pt x="335" y="552"/>
                  </a:cubicBezTo>
                  <a:cubicBezTo>
                    <a:pt x="391" y="539"/>
                    <a:pt x="391" y="539"/>
                    <a:pt x="391" y="539"/>
                  </a:cubicBezTo>
                  <a:cubicBezTo>
                    <a:pt x="449" y="492"/>
                    <a:pt x="449" y="492"/>
                    <a:pt x="449" y="492"/>
                  </a:cubicBezTo>
                  <a:cubicBezTo>
                    <a:pt x="556" y="421"/>
                    <a:pt x="556" y="421"/>
                    <a:pt x="556" y="421"/>
                  </a:cubicBezTo>
                  <a:cubicBezTo>
                    <a:pt x="550" y="416"/>
                    <a:pt x="550" y="409"/>
                    <a:pt x="545" y="403"/>
                  </a:cubicBezTo>
                  <a:cubicBezTo>
                    <a:pt x="536" y="393"/>
                    <a:pt x="531" y="400"/>
                    <a:pt x="520" y="397"/>
                  </a:cubicBezTo>
                  <a:cubicBezTo>
                    <a:pt x="503" y="393"/>
                    <a:pt x="510" y="373"/>
                    <a:pt x="499" y="359"/>
                  </a:cubicBezTo>
                  <a:cubicBezTo>
                    <a:pt x="491" y="350"/>
                    <a:pt x="484" y="351"/>
                    <a:pt x="491" y="340"/>
                  </a:cubicBezTo>
                  <a:cubicBezTo>
                    <a:pt x="496" y="331"/>
                    <a:pt x="500" y="335"/>
                    <a:pt x="500" y="322"/>
                  </a:cubicBezTo>
                  <a:cubicBezTo>
                    <a:pt x="499" y="318"/>
                    <a:pt x="497" y="313"/>
                    <a:pt x="498" y="310"/>
                  </a:cubicBezTo>
                  <a:cubicBezTo>
                    <a:pt x="498" y="306"/>
                    <a:pt x="503" y="304"/>
                    <a:pt x="503" y="301"/>
                  </a:cubicBezTo>
                  <a:cubicBezTo>
                    <a:pt x="503" y="293"/>
                    <a:pt x="500" y="287"/>
                    <a:pt x="500" y="280"/>
                  </a:cubicBezTo>
                  <a:cubicBezTo>
                    <a:pt x="499" y="271"/>
                    <a:pt x="499" y="263"/>
                    <a:pt x="497" y="255"/>
                  </a:cubicBezTo>
                  <a:cubicBezTo>
                    <a:pt x="495" y="244"/>
                    <a:pt x="485" y="234"/>
                    <a:pt x="489" y="225"/>
                  </a:cubicBezTo>
                  <a:cubicBezTo>
                    <a:pt x="489" y="224"/>
                    <a:pt x="490" y="224"/>
                    <a:pt x="490" y="223"/>
                  </a:cubicBezTo>
                  <a:cubicBezTo>
                    <a:pt x="488" y="218"/>
                    <a:pt x="487" y="212"/>
                    <a:pt x="487" y="204"/>
                  </a:cubicBezTo>
                  <a:cubicBezTo>
                    <a:pt x="487" y="194"/>
                    <a:pt x="487" y="186"/>
                    <a:pt x="484" y="177"/>
                  </a:cubicBezTo>
                  <a:cubicBezTo>
                    <a:pt x="482" y="173"/>
                    <a:pt x="479" y="166"/>
                    <a:pt x="476" y="162"/>
                  </a:cubicBezTo>
                  <a:cubicBezTo>
                    <a:pt x="472" y="157"/>
                    <a:pt x="465" y="156"/>
                    <a:pt x="461" y="150"/>
                  </a:cubicBezTo>
                  <a:cubicBezTo>
                    <a:pt x="458" y="147"/>
                    <a:pt x="457" y="139"/>
                    <a:pt x="454" y="135"/>
                  </a:cubicBezTo>
                  <a:cubicBezTo>
                    <a:pt x="447" y="125"/>
                    <a:pt x="437" y="118"/>
                    <a:pt x="439" y="105"/>
                  </a:cubicBezTo>
                  <a:cubicBezTo>
                    <a:pt x="442" y="88"/>
                    <a:pt x="462" y="80"/>
                    <a:pt x="460" y="61"/>
                  </a:cubicBezTo>
                  <a:cubicBezTo>
                    <a:pt x="459" y="54"/>
                    <a:pt x="456" y="48"/>
                    <a:pt x="456" y="40"/>
                  </a:cubicBezTo>
                  <a:cubicBezTo>
                    <a:pt x="456" y="34"/>
                    <a:pt x="462" y="24"/>
                    <a:pt x="452" y="22"/>
                  </a:cubicBezTo>
                  <a:cubicBezTo>
                    <a:pt x="457" y="14"/>
                    <a:pt x="461" y="14"/>
                    <a:pt x="462" y="7"/>
                  </a:cubicBezTo>
                  <a:cubicBezTo>
                    <a:pt x="459" y="8"/>
                    <a:pt x="457" y="8"/>
                    <a:pt x="453" y="8"/>
                  </a:cubicBezTo>
                  <a:cubicBezTo>
                    <a:pt x="443" y="9"/>
                    <a:pt x="436" y="5"/>
                    <a:pt x="426" y="6"/>
                  </a:cubicBezTo>
                  <a:cubicBezTo>
                    <a:pt x="422" y="7"/>
                    <a:pt x="420" y="6"/>
                    <a:pt x="416" y="4"/>
                  </a:cubicBezTo>
                  <a:cubicBezTo>
                    <a:pt x="412" y="3"/>
                    <a:pt x="410" y="0"/>
                    <a:pt x="406" y="2"/>
                  </a:cubicBezTo>
                  <a:cubicBezTo>
                    <a:pt x="403" y="3"/>
                    <a:pt x="403" y="8"/>
                    <a:pt x="399" y="9"/>
                  </a:cubicBezTo>
                  <a:cubicBezTo>
                    <a:pt x="396" y="10"/>
                    <a:pt x="391" y="8"/>
                    <a:pt x="387" y="10"/>
                  </a:cubicBezTo>
                  <a:cubicBezTo>
                    <a:pt x="384" y="12"/>
                    <a:pt x="384" y="15"/>
                    <a:pt x="379" y="16"/>
                  </a:cubicBezTo>
                  <a:cubicBezTo>
                    <a:pt x="374" y="16"/>
                    <a:pt x="375" y="14"/>
                    <a:pt x="372" y="12"/>
                  </a:cubicBezTo>
                  <a:cubicBezTo>
                    <a:pt x="359" y="5"/>
                    <a:pt x="347" y="5"/>
                    <a:pt x="333" y="12"/>
                  </a:cubicBezTo>
                  <a:cubicBezTo>
                    <a:pt x="333" y="11"/>
                    <a:pt x="333" y="10"/>
                    <a:pt x="332" y="9"/>
                  </a:cubicBezTo>
                  <a:cubicBezTo>
                    <a:pt x="324" y="9"/>
                    <a:pt x="319" y="11"/>
                    <a:pt x="312" y="14"/>
                  </a:cubicBezTo>
                  <a:cubicBezTo>
                    <a:pt x="306" y="17"/>
                    <a:pt x="298" y="18"/>
                    <a:pt x="291" y="19"/>
                  </a:cubicBezTo>
                  <a:cubicBezTo>
                    <a:pt x="281" y="20"/>
                    <a:pt x="271" y="20"/>
                    <a:pt x="261" y="22"/>
                  </a:cubicBezTo>
                  <a:cubicBezTo>
                    <a:pt x="250" y="25"/>
                    <a:pt x="248" y="33"/>
                    <a:pt x="238" y="39"/>
                  </a:cubicBezTo>
                  <a:cubicBezTo>
                    <a:pt x="235" y="41"/>
                    <a:pt x="230" y="39"/>
                    <a:pt x="226" y="40"/>
                  </a:cubicBezTo>
                  <a:cubicBezTo>
                    <a:pt x="223" y="41"/>
                    <a:pt x="217" y="44"/>
                    <a:pt x="214" y="45"/>
                  </a:cubicBezTo>
                  <a:cubicBezTo>
                    <a:pt x="209" y="48"/>
                    <a:pt x="207" y="51"/>
                    <a:pt x="205" y="54"/>
                  </a:cubicBezTo>
                  <a:cubicBezTo>
                    <a:pt x="198" y="63"/>
                    <a:pt x="192" y="68"/>
                    <a:pt x="181" y="67"/>
                  </a:cubicBezTo>
                  <a:cubicBezTo>
                    <a:pt x="179" y="67"/>
                    <a:pt x="178" y="67"/>
                    <a:pt x="176" y="67"/>
                  </a:cubicBezTo>
                  <a:cubicBezTo>
                    <a:pt x="187" y="80"/>
                    <a:pt x="192" y="91"/>
                    <a:pt x="193" y="109"/>
                  </a:cubicBezTo>
                  <a:cubicBezTo>
                    <a:pt x="193" y="119"/>
                    <a:pt x="194" y="125"/>
                    <a:pt x="197" y="13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63" name="Freeform 586"/>
            <p:cNvSpPr>
              <a:spLocks/>
            </p:cNvSpPr>
            <p:nvPr/>
          </p:nvSpPr>
          <p:spPr bwMode="auto">
            <a:xfrm>
              <a:off x="2828304" y="1564437"/>
              <a:ext cx="978721" cy="1039160"/>
            </a:xfrm>
            <a:custGeom>
              <a:avLst/>
              <a:gdLst>
                <a:gd name="T0" fmla="*/ 106 w 425"/>
                <a:gd name="T1" fmla="*/ 418 h 451"/>
                <a:gd name="T2" fmla="*/ 108 w 425"/>
                <a:gd name="T3" fmla="*/ 401 h 451"/>
                <a:gd name="T4" fmla="*/ 134 w 425"/>
                <a:gd name="T5" fmla="*/ 389 h 451"/>
                <a:gd name="T6" fmla="*/ 134 w 425"/>
                <a:gd name="T7" fmla="*/ 313 h 451"/>
                <a:gd name="T8" fmla="*/ 223 w 425"/>
                <a:gd name="T9" fmla="*/ 314 h 451"/>
                <a:gd name="T10" fmla="*/ 223 w 425"/>
                <a:gd name="T11" fmla="*/ 274 h 451"/>
                <a:gd name="T12" fmla="*/ 223 w 425"/>
                <a:gd name="T13" fmla="*/ 238 h 451"/>
                <a:gd name="T14" fmla="*/ 263 w 425"/>
                <a:gd name="T15" fmla="*/ 211 h 451"/>
                <a:gd name="T16" fmla="*/ 299 w 425"/>
                <a:gd name="T17" fmla="*/ 211 h 451"/>
                <a:gd name="T18" fmla="*/ 310 w 425"/>
                <a:gd name="T19" fmla="*/ 200 h 451"/>
                <a:gd name="T20" fmla="*/ 326 w 425"/>
                <a:gd name="T21" fmla="*/ 187 h 451"/>
                <a:gd name="T22" fmla="*/ 341 w 425"/>
                <a:gd name="T23" fmla="*/ 177 h 451"/>
                <a:gd name="T24" fmla="*/ 349 w 425"/>
                <a:gd name="T25" fmla="*/ 174 h 451"/>
                <a:gd name="T26" fmla="*/ 356 w 425"/>
                <a:gd name="T27" fmla="*/ 165 h 451"/>
                <a:gd name="T28" fmla="*/ 369 w 425"/>
                <a:gd name="T29" fmla="*/ 131 h 451"/>
                <a:gd name="T30" fmla="*/ 403 w 425"/>
                <a:gd name="T31" fmla="*/ 133 h 451"/>
                <a:gd name="T32" fmla="*/ 419 w 425"/>
                <a:gd name="T33" fmla="*/ 131 h 451"/>
                <a:gd name="T34" fmla="*/ 425 w 425"/>
                <a:gd name="T35" fmla="*/ 122 h 451"/>
                <a:gd name="T36" fmla="*/ 414 w 425"/>
                <a:gd name="T37" fmla="*/ 99 h 451"/>
                <a:gd name="T38" fmla="*/ 410 w 425"/>
                <a:gd name="T39" fmla="*/ 74 h 451"/>
                <a:gd name="T40" fmla="*/ 393 w 425"/>
                <a:gd name="T41" fmla="*/ 32 h 451"/>
                <a:gd name="T42" fmla="*/ 374 w 425"/>
                <a:gd name="T43" fmla="*/ 22 h 451"/>
                <a:gd name="T44" fmla="*/ 364 w 425"/>
                <a:gd name="T45" fmla="*/ 30 h 451"/>
                <a:gd name="T46" fmla="*/ 350 w 425"/>
                <a:gd name="T47" fmla="*/ 27 h 451"/>
                <a:gd name="T48" fmla="*/ 338 w 425"/>
                <a:gd name="T49" fmla="*/ 30 h 451"/>
                <a:gd name="T50" fmla="*/ 308 w 425"/>
                <a:gd name="T51" fmla="*/ 8 h 451"/>
                <a:gd name="T52" fmla="*/ 290 w 425"/>
                <a:gd name="T53" fmla="*/ 28 h 451"/>
                <a:gd name="T54" fmla="*/ 282 w 425"/>
                <a:gd name="T55" fmla="*/ 43 h 451"/>
                <a:gd name="T56" fmla="*/ 275 w 425"/>
                <a:gd name="T57" fmla="*/ 61 h 451"/>
                <a:gd name="T58" fmla="*/ 244 w 425"/>
                <a:gd name="T59" fmla="*/ 82 h 451"/>
                <a:gd name="T60" fmla="*/ 218 w 425"/>
                <a:gd name="T61" fmla="*/ 102 h 451"/>
                <a:gd name="T62" fmla="*/ 207 w 425"/>
                <a:gd name="T63" fmla="*/ 113 h 451"/>
                <a:gd name="T64" fmla="*/ 206 w 425"/>
                <a:gd name="T65" fmla="*/ 124 h 451"/>
                <a:gd name="T66" fmla="*/ 200 w 425"/>
                <a:gd name="T67" fmla="*/ 136 h 451"/>
                <a:gd name="T68" fmla="*/ 195 w 425"/>
                <a:gd name="T69" fmla="*/ 147 h 451"/>
                <a:gd name="T70" fmla="*/ 194 w 425"/>
                <a:gd name="T71" fmla="*/ 172 h 451"/>
                <a:gd name="T72" fmla="*/ 197 w 425"/>
                <a:gd name="T73" fmla="*/ 186 h 451"/>
                <a:gd name="T74" fmla="*/ 191 w 425"/>
                <a:gd name="T75" fmla="*/ 197 h 451"/>
                <a:gd name="T76" fmla="*/ 170 w 425"/>
                <a:gd name="T77" fmla="*/ 224 h 451"/>
                <a:gd name="T78" fmla="*/ 146 w 425"/>
                <a:gd name="T79" fmla="*/ 243 h 451"/>
                <a:gd name="T80" fmla="*/ 123 w 425"/>
                <a:gd name="T81" fmla="*/ 254 h 451"/>
                <a:gd name="T82" fmla="*/ 91 w 425"/>
                <a:gd name="T83" fmla="*/ 293 h 451"/>
                <a:gd name="T84" fmla="*/ 70 w 425"/>
                <a:gd name="T85" fmla="*/ 310 h 451"/>
                <a:gd name="T86" fmla="*/ 59 w 425"/>
                <a:gd name="T87" fmla="*/ 335 h 451"/>
                <a:gd name="T88" fmla="*/ 53 w 425"/>
                <a:gd name="T89" fmla="*/ 357 h 451"/>
                <a:gd name="T90" fmla="*/ 33 w 425"/>
                <a:gd name="T91" fmla="*/ 376 h 451"/>
                <a:gd name="T92" fmla="*/ 10 w 425"/>
                <a:gd name="T93" fmla="*/ 426 h 451"/>
                <a:gd name="T94" fmla="*/ 1 w 425"/>
                <a:gd name="T95" fmla="*/ 450 h 451"/>
                <a:gd name="T96" fmla="*/ 1 w 425"/>
                <a:gd name="T97" fmla="*/ 451 h 451"/>
                <a:gd name="T98" fmla="*/ 108 w 425"/>
                <a:gd name="T99" fmla="*/ 450 h 451"/>
                <a:gd name="T100" fmla="*/ 106 w 425"/>
                <a:gd name="T101" fmla="*/ 41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5" h="451">
                  <a:moveTo>
                    <a:pt x="106" y="418"/>
                  </a:moveTo>
                  <a:cubicBezTo>
                    <a:pt x="104" y="414"/>
                    <a:pt x="99" y="408"/>
                    <a:pt x="108" y="401"/>
                  </a:cubicBezTo>
                  <a:cubicBezTo>
                    <a:pt x="117" y="394"/>
                    <a:pt x="131" y="390"/>
                    <a:pt x="134" y="389"/>
                  </a:cubicBezTo>
                  <a:cubicBezTo>
                    <a:pt x="134" y="313"/>
                    <a:pt x="134" y="313"/>
                    <a:pt x="134" y="313"/>
                  </a:cubicBezTo>
                  <a:cubicBezTo>
                    <a:pt x="223" y="314"/>
                    <a:pt x="223" y="314"/>
                    <a:pt x="223" y="314"/>
                  </a:cubicBezTo>
                  <a:cubicBezTo>
                    <a:pt x="223" y="274"/>
                    <a:pt x="223" y="274"/>
                    <a:pt x="223" y="274"/>
                  </a:cubicBezTo>
                  <a:cubicBezTo>
                    <a:pt x="219" y="263"/>
                    <a:pt x="222" y="249"/>
                    <a:pt x="223" y="238"/>
                  </a:cubicBezTo>
                  <a:cubicBezTo>
                    <a:pt x="239" y="228"/>
                    <a:pt x="241" y="213"/>
                    <a:pt x="263" y="211"/>
                  </a:cubicBezTo>
                  <a:cubicBezTo>
                    <a:pt x="274" y="211"/>
                    <a:pt x="288" y="214"/>
                    <a:pt x="299" y="211"/>
                  </a:cubicBezTo>
                  <a:cubicBezTo>
                    <a:pt x="309" y="209"/>
                    <a:pt x="304" y="205"/>
                    <a:pt x="310" y="200"/>
                  </a:cubicBezTo>
                  <a:cubicBezTo>
                    <a:pt x="315" y="195"/>
                    <a:pt x="321" y="192"/>
                    <a:pt x="326" y="187"/>
                  </a:cubicBezTo>
                  <a:cubicBezTo>
                    <a:pt x="331" y="182"/>
                    <a:pt x="334" y="181"/>
                    <a:pt x="341" y="177"/>
                  </a:cubicBezTo>
                  <a:cubicBezTo>
                    <a:pt x="343" y="176"/>
                    <a:pt x="346" y="176"/>
                    <a:pt x="349" y="174"/>
                  </a:cubicBezTo>
                  <a:cubicBezTo>
                    <a:pt x="352" y="172"/>
                    <a:pt x="349" y="168"/>
                    <a:pt x="356" y="165"/>
                  </a:cubicBezTo>
                  <a:cubicBezTo>
                    <a:pt x="346" y="155"/>
                    <a:pt x="354" y="135"/>
                    <a:pt x="369" y="131"/>
                  </a:cubicBezTo>
                  <a:cubicBezTo>
                    <a:pt x="380" y="128"/>
                    <a:pt x="393" y="132"/>
                    <a:pt x="403" y="133"/>
                  </a:cubicBezTo>
                  <a:cubicBezTo>
                    <a:pt x="408" y="133"/>
                    <a:pt x="415" y="134"/>
                    <a:pt x="419" y="131"/>
                  </a:cubicBezTo>
                  <a:cubicBezTo>
                    <a:pt x="423" y="129"/>
                    <a:pt x="419" y="124"/>
                    <a:pt x="425" y="122"/>
                  </a:cubicBezTo>
                  <a:cubicBezTo>
                    <a:pt x="423" y="114"/>
                    <a:pt x="416" y="108"/>
                    <a:pt x="414" y="99"/>
                  </a:cubicBezTo>
                  <a:cubicBezTo>
                    <a:pt x="411" y="90"/>
                    <a:pt x="410" y="84"/>
                    <a:pt x="410" y="74"/>
                  </a:cubicBezTo>
                  <a:cubicBezTo>
                    <a:pt x="409" y="56"/>
                    <a:pt x="404" y="45"/>
                    <a:pt x="393" y="32"/>
                  </a:cubicBezTo>
                  <a:cubicBezTo>
                    <a:pt x="386" y="31"/>
                    <a:pt x="374" y="29"/>
                    <a:pt x="374" y="22"/>
                  </a:cubicBezTo>
                  <a:cubicBezTo>
                    <a:pt x="371" y="24"/>
                    <a:pt x="369" y="29"/>
                    <a:pt x="364" y="30"/>
                  </a:cubicBezTo>
                  <a:cubicBezTo>
                    <a:pt x="361" y="30"/>
                    <a:pt x="354" y="27"/>
                    <a:pt x="350" y="27"/>
                  </a:cubicBezTo>
                  <a:cubicBezTo>
                    <a:pt x="346" y="27"/>
                    <a:pt x="342" y="31"/>
                    <a:pt x="338" y="30"/>
                  </a:cubicBezTo>
                  <a:cubicBezTo>
                    <a:pt x="321" y="29"/>
                    <a:pt x="321" y="14"/>
                    <a:pt x="308" y="8"/>
                  </a:cubicBezTo>
                  <a:cubicBezTo>
                    <a:pt x="293" y="0"/>
                    <a:pt x="293" y="20"/>
                    <a:pt x="290" y="28"/>
                  </a:cubicBezTo>
                  <a:cubicBezTo>
                    <a:pt x="288" y="34"/>
                    <a:pt x="285" y="38"/>
                    <a:pt x="282" y="43"/>
                  </a:cubicBezTo>
                  <a:cubicBezTo>
                    <a:pt x="278" y="49"/>
                    <a:pt x="279" y="56"/>
                    <a:pt x="275" y="61"/>
                  </a:cubicBezTo>
                  <a:cubicBezTo>
                    <a:pt x="267" y="72"/>
                    <a:pt x="256" y="77"/>
                    <a:pt x="244" y="82"/>
                  </a:cubicBezTo>
                  <a:cubicBezTo>
                    <a:pt x="234" y="87"/>
                    <a:pt x="226" y="94"/>
                    <a:pt x="218" y="102"/>
                  </a:cubicBezTo>
                  <a:cubicBezTo>
                    <a:pt x="214" y="105"/>
                    <a:pt x="209" y="109"/>
                    <a:pt x="207" y="113"/>
                  </a:cubicBezTo>
                  <a:cubicBezTo>
                    <a:pt x="205" y="117"/>
                    <a:pt x="207" y="120"/>
                    <a:pt x="206" y="124"/>
                  </a:cubicBezTo>
                  <a:cubicBezTo>
                    <a:pt x="206" y="128"/>
                    <a:pt x="202" y="133"/>
                    <a:pt x="200" y="136"/>
                  </a:cubicBezTo>
                  <a:cubicBezTo>
                    <a:pt x="198" y="140"/>
                    <a:pt x="197" y="142"/>
                    <a:pt x="195" y="147"/>
                  </a:cubicBezTo>
                  <a:cubicBezTo>
                    <a:pt x="192" y="156"/>
                    <a:pt x="192" y="163"/>
                    <a:pt x="194" y="172"/>
                  </a:cubicBezTo>
                  <a:cubicBezTo>
                    <a:pt x="195" y="177"/>
                    <a:pt x="197" y="182"/>
                    <a:pt x="197" y="186"/>
                  </a:cubicBezTo>
                  <a:cubicBezTo>
                    <a:pt x="196" y="189"/>
                    <a:pt x="193" y="194"/>
                    <a:pt x="191" y="197"/>
                  </a:cubicBezTo>
                  <a:cubicBezTo>
                    <a:pt x="186" y="207"/>
                    <a:pt x="179" y="216"/>
                    <a:pt x="170" y="224"/>
                  </a:cubicBezTo>
                  <a:cubicBezTo>
                    <a:pt x="161" y="230"/>
                    <a:pt x="155" y="238"/>
                    <a:pt x="146" y="243"/>
                  </a:cubicBezTo>
                  <a:cubicBezTo>
                    <a:pt x="139" y="248"/>
                    <a:pt x="131" y="253"/>
                    <a:pt x="123" y="254"/>
                  </a:cubicBezTo>
                  <a:cubicBezTo>
                    <a:pt x="100" y="257"/>
                    <a:pt x="103" y="278"/>
                    <a:pt x="91" y="293"/>
                  </a:cubicBezTo>
                  <a:cubicBezTo>
                    <a:pt x="85" y="300"/>
                    <a:pt x="76" y="302"/>
                    <a:pt x="70" y="310"/>
                  </a:cubicBezTo>
                  <a:cubicBezTo>
                    <a:pt x="64" y="317"/>
                    <a:pt x="61" y="326"/>
                    <a:pt x="59" y="335"/>
                  </a:cubicBezTo>
                  <a:cubicBezTo>
                    <a:pt x="57" y="342"/>
                    <a:pt x="57" y="351"/>
                    <a:pt x="53" y="357"/>
                  </a:cubicBezTo>
                  <a:cubicBezTo>
                    <a:pt x="47" y="365"/>
                    <a:pt x="38" y="368"/>
                    <a:pt x="33" y="376"/>
                  </a:cubicBezTo>
                  <a:cubicBezTo>
                    <a:pt x="24" y="392"/>
                    <a:pt x="19" y="410"/>
                    <a:pt x="10" y="426"/>
                  </a:cubicBezTo>
                  <a:cubicBezTo>
                    <a:pt x="4" y="434"/>
                    <a:pt x="0" y="439"/>
                    <a:pt x="1" y="450"/>
                  </a:cubicBezTo>
                  <a:cubicBezTo>
                    <a:pt x="1" y="451"/>
                    <a:pt x="1" y="451"/>
                    <a:pt x="1" y="451"/>
                  </a:cubicBezTo>
                  <a:cubicBezTo>
                    <a:pt x="108" y="450"/>
                    <a:pt x="108" y="450"/>
                    <a:pt x="108" y="450"/>
                  </a:cubicBezTo>
                  <a:cubicBezTo>
                    <a:pt x="108" y="450"/>
                    <a:pt x="107" y="422"/>
                    <a:pt x="106" y="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64" name="Freeform 587"/>
            <p:cNvSpPr>
              <a:spLocks/>
            </p:cNvSpPr>
            <p:nvPr/>
          </p:nvSpPr>
          <p:spPr bwMode="auto">
            <a:xfrm>
              <a:off x="3120752" y="2354042"/>
              <a:ext cx="1017715" cy="958251"/>
            </a:xfrm>
            <a:custGeom>
              <a:avLst/>
              <a:gdLst>
                <a:gd name="T0" fmla="*/ 177 w 442"/>
                <a:gd name="T1" fmla="*/ 243 h 416"/>
                <a:gd name="T2" fmla="*/ 183 w 442"/>
                <a:gd name="T3" fmla="*/ 248 h 416"/>
                <a:gd name="T4" fmla="*/ 180 w 442"/>
                <a:gd name="T5" fmla="*/ 272 h 416"/>
                <a:gd name="T6" fmla="*/ 49 w 442"/>
                <a:gd name="T7" fmla="*/ 274 h 416"/>
                <a:gd name="T8" fmla="*/ 38 w 442"/>
                <a:gd name="T9" fmla="*/ 278 h 416"/>
                <a:gd name="T10" fmla="*/ 26 w 442"/>
                <a:gd name="T11" fmla="*/ 275 h 416"/>
                <a:gd name="T12" fmla="*/ 16 w 442"/>
                <a:gd name="T13" fmla="*/ 273 h 416"/>
                <a:gd name="T14" fmla="*/ 11 w 442"/>
                <a:gd name="T15" fmla="*/ 285 h 416"/>
                <a:gd name="T16" fmla="*/ 0 w 442"/>
                <a:gd name="T17" fmla="*/ 303 h 416"/>
                <a:gd name="T18" fmla="*/ 7 w 442"/>
                <a:gd name="T19" fmla="*/ 321 h 416"/>
                <a:gd name="T20" fmla="*/ 19 w 442"/>
                <a:gd name="T21" fmla="*/ 336 h 416"/>
                <a:gd name="T22" fmla="*/ 19 w 442"/>
                <a:gd name="T23" fmla="*/ 359 h 416"/>
                <a:gd name="T24" fmla="*/ 34 w 442"/>
                <a:gd name="T25" fmla="*/ 360 h 416"/>
                <a:gd name="T26" fmla="*/ 57 w 442"/>
                <a:gd name="T27" fmla="*/ 365 h 416"/>
                <a:gd name="T28" fmla="*/ 80 w 442"/>
                <a:gd name="T29" fmla="*/ 354 h 416"/>
                <a:gd name="T30" fmla="*/ 89 w 442"/>
                <a:gd name="T31" fmla="*/ 371 h 416"/>
                <a:gd name="T32" fmla="*/ 104 w 442"/>
                <a:gd name="T33" fmla="*/ 390 h 416"/>
                <a:gd name="T34" fmla="*/ 94 w 442"/>
                <a:gd name="T35" fmla="*/ 395 h 416"/>
                <a:gd name="T36" fmla="*/ 105 w 442"/>
                <a:gd name="T37" fmla="*/ 398 h 416"/>
                <a:gd name="T38" fmla="*/ 130 w 442"/>
                <a:gd name="T39" fmla="*/ 416 h 416"/>
                <a:gd name="T40" fmla="*/ 147 w 442"/>
                <a:gd name="T41" fmla="*/ 412 h 416"/>
                <a:gd name="T42" fmla="*/ 161 w 442"/>
                <a:gd name="T43" fmla="*/ 415 h 416"/>
                <a:gd name="T44" fmla="*/ 176 w 442"/>
                <a:gd name="T45" fmla="*/ 412 h 416"/>
                <a:gd name="T46" fmla="*/ 181 w 442"/>
                <a:gd name="T47" fmla="*/ 399 h 416"/>
                <a:gd name="T48" fmla="*/ 188 w 442"/>
                <a:gd name="T49" fmla="*/ 387 h 416"/>
                <a:gd name="T50" fmla="*/ 187 w 442"/>
                <a:gd name="T51" fmla="*/ 372 h 416"/>
                <a:gd name="T52" fmla="*/ 197 w 442"/>
                <a:gd name="T53" fmla="*/ 366 h 416"/>
                <a:gd name="T54" fmla="*/ 213 w 442"/>
                <a:gd name="T55" fmla="*/ 347 h 416"/>
                <a:gd name="T56" fmla="*/ 232 w 442"/>
                <a:gd name="T57" fmla="*/ 331 h 416"/>
                <a:gd name="T58" fmla="*/ 262 w 442"/>
                <a:gd name="T59" fmla="*/ 306 h 416"/>
                <a:gd name="T60" fmla="*/ 273 w 442"/>
                <a:gd name="T61" fmla="*/ 304 h 416"/>
                <a:gd name="T62" fmla="*/ 284 w 442"/>
                <a:gd name="T63" fmla="*/ 296 h 416"/>
                <a:gd name="T64" fmla="*/ 308 w 442"/>
                <a:gd name="T65" fmla="*/ 286 h 416"/>
                <a:gd name="T66" fmla="*/ 348 w 442"/>
                <a:gd name="T67" fmla="*/ 285 h 416"/>
                <a:gd name="T68" fmla="*/ 369 w 442"/>
                <a:gd name="T69" fmla="*/ 276 h 416"/>
                <a:gd name="T70" fmla="*/ 425 w 442"/>
                <a:gd name="T71" fmla="*/ 271 h 416"/>
                <a:gd name="T72" fmla="*/ 440 w 442"/>
                <a:gd name="T73" fmla="*/ 229 h 416"/>
                <a:gd name="T74" fmla="*/ 438 w 442"/>
                <a:gd name="T75" fmla="*/ 171 h 416"/>
                <a:gd name="T76" fmla="*/ 425 w 442"/>
                <a:gd name="T77" fmla="*/ 174 h 416"/>
                <a:gd name="T78" fmla="*/ 411 w 442"/>
                <a:gd name="T79" fmla="*/ 170 h 416"/>
                <a:gd name="T80" fmla="*/ 412 w 442"/>
                <a:gd name="T81" fmla="*/ 161 h 416"/>
                <a:gd name="T82" fmla="*/ 412 w 442"/>
                <a:gd name="T83" fmla="*/ 153 h 416"/>
                <a:gd name="T84" fmla="*/ 407 w 442"/>
                <a:gd name="T85" fmla="*/ 146 h 416"/>
                <a:gd name="T86" fmla="*/ 395 w 442"/>
                <a:gd name="T87" fmla="*/ 145 h 416"/>
                <a:gd name="T88" fmla="*/ 390 w 442"/>
                <a:gd name="T89" fmla="*/ 139 h 416"/>
                <a:gd name="T90" fmla="*/ 380 w 442"/>
                <a:gd name="T91" fmla="*/ 139 h 416"/>
                <a:gd name="T92" fmla="*/ 371 w 442"/>
                <a:gd name="T93" fmla="*/ 134 h 416"/>
                <a:gd name="T94" fmla="*/ 367 w 442"/>
                <a:gd name="T95" fmla="*/ 128 h 416"/>
                <a:gd name="T96" fmla="*/ 359 w 442"/>
                <a:gd name="T97" fmla="*/ 123 h 416"/>
                <a:gd name="T98" fmla="*/ 358 w 442"/>
                <a:gd name="T99" fmla="*/ 116 h 416"/>
                <a:gd name="T100" fmla="*/ 190 w 442"/>
                <a:gd name="T101" fmla="*/ 0 h 416"/>
                <a:gd name="T102" fmla="*/ 151 w 442"/>
                <a:gd name="T103" fmla="*/ 1 h 416"/>
                <a:gd name="T104" fmla="*/ 177 w 442"/>
                <a:gd name="T105" fmla="*/ 243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2" h="416">
                  <a:moveTo>
                    <a:pt x="177" y="243"/>
                  </a:moveTo>
                  <a:cubicBezTo>
                    <a:pt x="183" y="248"/>
                    <a:pt x="183" y="248"/>
                    <a:pt x="183" y="248"/>
                  </a:cubicBezTo>
                  <a:cubicBezTo>
                    <a:pt x="180" y="272"/>
                    <a:pt x="180" y="272"/>
                    <a:pt x="180" y="272"/>
                  </a:cubicBezTo>
                  <a:cubicBezTo>
                    <a:pt x="136" y="272"/>
                    <a:pt x="92" y="270"/>
                    <a:pt x="49" y="274"/>
                  </a:cubicBezTo>
                  <a:cubicBezTo>
                    <a:pt x="45" y="275"/>
                    <a:pt x="40" y="278"/>
                    <a:pt x="38" y="278"/>
                  </a:cubicBezTo>
                  <a:cubicBezTo>
                    <a:pt x="30" y="279"/>
                    <a:pt x="34" y="279"/>
                    <a:pt x="26" y="275"/>
                  </a:cubicBezTo>
                  <a:cubicBezTo>
                    <a:pt x="21" y="273"/>
                    <a:pt x="23" y="268"/>
                    <a:pt x="16" y="273"/>
                  </a:cubicBezTo>
                  <a:cubicBezTo>
                    <a:pt x="11" y="275"/>
                    <a:pt x="13" y="282"/>
                    <a:pt x="11" y="285"/>
                  </a:cubicBezTo>
                  <a:cubicBezTo>
                    <a:pt x="6" y="292"/>
                    <a:pt x="2" y="293"/>
                    <a:pt x="0" y="303"/>
                  </a:cubicBezTo>
                  <a:cubicBezTo>
                    <a:pt x="8" y="305"/>
                    <a:pt x="6" y="314"/>
                    <a:pt x="7" y="321"/>
                  </a:cubicBezTo>
                  <a:cubicBezTo>
                    <a:pt x="9" y="330"/>
                    <a:pt x="15" y="330"/>
                    <a:pt x="19" y="336"/>
                  </a:cubicBezTo>
                  <a:cubicBezTo>
                    <a:pt x="24" y="344"/>
                    <a:pt x="18" y="353"/>
                    <a:pt x="19" y="359"/>
                  </a:cubicBezTo>
                  <a:cubicBezTo>
                    <a:pt x="21" y="367"/>
                    <a:pt x="32" y="372"/>
                    <a:pt x="34" y="360"/>
                  </a:cubicBezTo>
                  <a:cubicBezTo>
                    <a:pt x="43" y="373"/>
                    <a:pt x="45" y="366"/>
                    <a:pt x="57" y="365"/>
                  </a:cubicBezTo>
                  <a:cubicBezTo>
                    <a:pt x="66" y="365"/>
                    <a:pt x="82" y="370"/>
                    <a:pt x="80" y="354"/>
                  </a:cubicBezTo>
                  <a:cubicBezTo>
                    <a:pt x="87" y="357"/>
                    <a:pt x="86" y="365"/>
                    <a:pt x="89" y="371"/>
                  </a:cubicBezTo>
                  <a:cubicBezTo>
                    <a:pt x="93" y="378"/>
                    <a:pt x="100" y="383"/>
                    <a:pt x="104" y="390"/>
                  </a:cubicBezTo>
                  <a:cubicBezTo>
                    <a:pt x="101" y="391"/>
                    <a:pt x="97" y="394"/>
                    <a:pt x="94" y="395"/>
                  </a:cubicBezTo>
                  <a:cubicBezTo>
                    <a:pt x="98" y="397"/>
                    <a:pt x="101" y="398"/>
                    <a:pt x="105" y="398"/>
                  </a:cubicBezTo>
                  <a:cubicBezTo>
                    <a:pt x="102" y="415"/>
                    <a:pt x="121" y="416"/>
                    <a:pt x="130" y="416"/>
                  </a:cubicBezTo>
                  <a:cubicBezTo>
                    <a:pt x="138" y="416"/>
                    <a:pt x="142" y="414"/>
                    <a:pt x="147" y="412"/>
                  </a:cubicBezTo>
                  <a:cubicBezTo>
                    <a:pt x="152" y="411"/>
                    <a:pt x="162" y="404"/>
                    <a:pt x="161" y="415"/>
                  </a:cubicBezTo>
                  <a:cubicBezTo>
                    <a:pt x="168" y="415"/>
                    <a:pt x="171" y="407"/>
                    <a:pt x="176" y="412"/>
                  </a:cubicBezTo>
                  <a:cubicBezTo>
                    <a:pt x="183" y="408"/>
                    <a:pt x="179" y="405"/>
                    <a:pt x="181" y="399"/>
                  </a:cubicBezTo>
                  <a:cubicBezTo>
                    <a:pt x="183" y="396"/>
                    <a:pt x="188" y="390"/>
                    <a:pt x="188" y="387"/>
                  </a:cubicBezTo>
                  <a:cubicBezTo>
                    <a:pt x="190" y="382"/>
                    <a:pt x="185" y="377"/>
                    <a:pt x="187" y="372"/>
                  </a:cubicBezTo>
                  <a:cubicBezTo>
                    <a:pt x="189" y="366"/>
                    <a:pt x="192" y="369"/>
                    <a:pt x="197" y="366"/>
                  </a:cubicBezTo>
                  <a:cubicBezTo>
                    <a:pt x="208" y="361"/>
                    <a:pt x="210" y="357"/>
                    <a:pt x="213" y="347"/>
                  </a:cubicBezTo>
                  <a:cubicBezTo>
                    <a:pt x="218" y="334"/>
                    <a:pt x="217" y="330"/>
                    <a:pt x="232" y="331"/>
                  </a:cubicBezTo>
                  <a:cubicBezTo>
                    <a:pt x="239" y="342"/>
                    <a:pt x="256" y="310"/>
                    <a:pt x="262" y="306"/>
                  </a:cubicBezTo>
                  <a:cubicBezTo>
                    <a:pt x="265" y="304"/>
                    <a:pt x="269" y="305"/>
                    <a:pt x="273" y="304"/>
                  </a:cubicBezTo>
                  <a:cubicBezTo>
                    <a:pt x="277" y="302"/>
                    <a:pt x="280" y="298"/>
                    <a:pt x="284" y="296"/>
                  </a:cubicBezTo>
                  <a:cubicBezTo>
                    <a:pt x="291" y="293"/>
                    <a:pt x="301" y="288"/>
                    <a:pt x="308" y="286"/>
                  </a:cubicBezTo>
                  <a:cubicBezTo>
                    <a:pt x="322" y="281"/>
                    <a:pt x="336" y="288"/>
                    <a:pt x="348" y="285"/>
                  </a:cubicBezTo>
                  <a:cubicBezTo>
                    <a:pt x="356" y="283"/>
                    <a:pt x="360" y="277"/>
                    <a:pt x="369" y="276"/>
                  </a:cubicBezTo>
                  <a:cubicBezTo>
                    <a:pt x="387" y="274"/>
                    <a:pt x="407" y="283"/>
                    <a:pt x="425" y="271"/>
                  </a:cubicBezTo>
                  <a:cubicBezTo>
                    <a:pt x="438" y="262"/>
                    <a:pt x="438" y="243"/>
                    <a:pt x="440" y="229"/>
                  </a:cubicBezTo>
                  <a:cubicBezTo>
                    <a:pt x="442" y="212"/>
                    <a:pt x="438" y="190"/>
                    <a:pt x="438" y="171"/>
                  </a:cubicBezTo>
                  <a:cubicBezTo>
                    <a:pt x="425" y="174"/>
                    <a:pt x="425" y="174"/>
                    <a:pt x="425" y="174"/>
                  </a:cubicBezTo>
                  <a:cubicBezTo>
                    <a:pt x="425" y="174"/>
                    <a:pt x="411" y="173"/>
                    <a:pt x="411" y="170"/>
                  </a:cubicBezTo>
                  <a:cubicBezTo>
                    <a:pt x="411" y="167"/>
                    <a:pt x="412" y="161"/>
                    <a:pt x="412" y="161"/>
                  </a:cubicBezTo>
                  <a:cubicBezTo>
                    <a:pt x="412" y="153"/>
                    <a:pt x="412" y="153"/>
                    <a:pt x="412" y="153"/>
                  </a:cubicBezTo>
                  <a:cubicBezTo>
                    <a:pt x="407" y="146"/>
                    <a:pt x="407" y="146"/>
                    <a:pt x="407" y="146"/>
                  </a:cubicBezTo>
                  <a:cubicBezTo>
                    <a:pt x="395" y="145"/>
                    <a:pt x="395" y="145"/>
                    <a:pt x="395" y="145"/>
                  </a:cubicBezTo>
                  <a:cubicBezTo>
                    <a:pt x="390" y="139"/>
                    <a:pt x="390" y="139"/>
                    <a:pt x="390" y="139"/>
                  </a:cubicBezTo>
                  <a:cubicBezTo>
                    <a:pt x="380" y="139"/>
                    <a:pt x="380" y="139"/>
                    <a:pt x="380" y="139"/>
                  </a:cubicBezTo>
                  <a:cubicBezTo>
                    <a:pt x="371" y="134"/>
                    <a:pt x="371" y="134"/>
                    <a:pt x="371" y="134"/>
                  </a:cubicBezTo>
                  <a:cubicBezTo>
                    <a:pt x="367" y="128"/>
                    <a:pt x="367" y="128"/>
                    <a:pt x="367" y="128"/>
                  </a:cubicBezTo>
                  <a:cubicBezTo>
                    <a:pt x="359" y="123"/>
                    <a:pt x="359" y="123"/>
                    <a:pt x="359" y="123"/>
                  </a:cubicBezTo>
                  <a:cubicBezTo>
                    <a:pt x="358" y="116"/>
                    <a:pt x="358" y="116"/>
                    <a:pt x="358" y="116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51" y="1"/>
                    <a:pt x="151" y="1"/>
                    <a:pt x="151" y="1"/>
                  </a:cubicBezTo>
                  <a:lnTo>
                    <a:pt x="177" y="243"/>
                  </a:ln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65" name="Freeform 588"/>
            <p:cNvSpPr>
              <a:spLocks/>
            </p:cNvSpPr>
            <p:nvPr/>
          </p:nvSpPr>
          <p:spPr bwMode="auto">
            <a:xfrm>
              <a:off x="3533102" y="3006198"/>
              <a:ext cx="483513" cy="363610"/>
            </a:xfrm>
            <a:custGeom>
              <a:avLst/>
              <a:gdLst>
                <a:gd name="T0" fmla="*/ 208 w 210"/>
                <a:gd name="T1" fmla="*/ 73 h 158"/>
                <a:gd name="T2" fmla="*/ 197 w 210"/>
                <a:gd name="T3" fmla="*/ 69 h 158"/>
                <a:gd name="T4" fmla="*/ 188 w 210"/>
                <a:gd name="T5" fmla="*/ 63 h 158"/>
                <a:gd name="T6" fmla="*/ 178 w 210"/>
                <a:gd name="T7" fmla="*/ 48 h 158"/>
                <a:gd name="T8" fmla="*/ 161 w 210"/>
                <a:gd name="T9" fmla="*/ 36 h 158"/>
                <a:gd name="T10" fmla="*/ 152 w 210"/>
                <a:gd name="T11" fmla="*/ 18 h 158"/>
                <a:gd name="T12" fmla="*/ 155 w 210"/>
                <a:gd name="T13" fmla="*/ 3 h 158"/>
                <a:gd name="T14" fmla="*/ 129 w 210"/>
                <a:gd name="T15" fmla="*/ 3 h 158"/>
                <a:gd name="T16" fmla="*/ 105 w 210"/>
                <a:gd name="T17" fmla="*/ 13 h 158"/>
                <a:gd name="T18" fmla="*/ 94 w 210"/>
                <a:gd name="T19" fmla="*/ 21 h 158"/>
                <a:gd name="T20" fmla="*/ 83 w 210"/>
                <a:gd name="T21" fmla="*/ 23 h 158"/>
                <a:gd name="T22" fmla="*/ 53 w 210"/>
                <a:gd name="T23" fmla="*/ 48 h 158"/>
                <a:gd name="T24" fmla="*/ 34 w 210"/>
                <a:gd name="T25" fmla="*/ 64 h 158"/>
                <a:gd name="T26" fmla="*/ 18 w 210"/>
                <a:gd name="T27" fmla="*/ 83 h 158"/>
                <a:gd name="T28" fmla="*/ 8 w 210"/>
                <a:gd name="T29" fmla="*/ 89 h 158"/>
                <a:gd name="T30" fmla="*/ 9 w 210"/>
                <a:gd name="T31" fmla="*/ 104 h 158"/>
                <a:gd name="T32" fmla="*/ 2 w 210"/>
                <a:gd name="T33" fmla="*/ 116 h 158"/>
                <a:gd name="T34" fmla="*/ 0 w 210"/>
                <a:gd name="T35" fmla="*/ 126 h 158"/>
                <a:gd name="T36" fmla="*/ 14 w 210"/>
                <a:gd name="T37" fmla="*/ 131 h 158"/>
                <a:gd name="T38" fmla="*/ 48 w 210"/>
                <a:gd name="T39" fmla="*/ 144 h 158"/>
                <a:gd name="T40" fmla="*/ 74 w 210"/>
                <a:gd name="T41" fmla="*/ 158 h 158"/>
                <a:gd name="T42" fmla="*/ 74 w 210"/>
                <a:gd name="T43" fmla="*/ 133 h 158"/>
                <a:gd name="T44" fmla="*/ 72 w 210"/>
                <a:gd name="T45" fmla="*/ 116 h 158"/>
                <a:gd name="T46" fmla="*/ 145 w 210"/>
                <a:gd name="T47" fmla="*/ 111 h 158"/>
                <a:gd name="T48" fmla="*/ 167 w 210"/>
                <a:gd name="T49" fmla="*/ 113 h 158"/>
                <a:gd name="T50" fmla="*/ 187 w 210"/>
                <a:gd name="T51" fmla="*/ 101 h 158"/>
                <a:gd name="T52" fmla="*/ 206 w 210"/>
                <a:gd name="T53" fmla="*/ 95 h 158"/>
                <a:gd name="T54" fmla="*/ 210 w 210"/>
                <a:gd name="T55" fmla="*/ 89 h 158"/>
                <a:gd name="T56" fmla="*/ 204 w 210"/>
                <a:gd name="T57" fmla="*/ 74 h 158"/>
                <a:gd name="T58" fmla="*/ 208 w 210"/>
                <a:gd name="T59" fmla="*/ 7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0" h="158">
                  <a:moveTo>
                    <a:pt x="208" y="73"/>
                  </a:moveTo>
                  <a:cubicBezTo>
                    <a:pt x="207" y="64"/>
                    <a:pt x="201" y="70"/>
                    <a:pt x="197" y="69"/>
                  </a:cubicBezTo>
                  <a:cubicBezTo>
                    <a:pt x="193" y="67"/>
                    <a:pt x="191" y="64"/>
                    <a:pt x="188" y="63"/>
                  </a:cubicBezTo>
                  <a:cubicBezTo>
                    <a:pt x="183" y="60"/>
                    <a:pt x="164" y="54"/>
                    <a:pt x="178" y="48"/>
                  </a:cubicBezTo>
                  <a:cubicBezTo>
                    <a:pt x="174" y="41"/>
                    <a:pt x="166" y="42"/>
                    <a:pt x="161" y="36"/>
                  </a:cubicBezTo>
                  <a:cubicBezTo>
                    <a:pt x="156" y="31"/>
                    <a:pt x="157" y="23"/>
                    <a:pt x="152" y="18"/>
                  </a:cubicBezTo>
                  <a:cubicBezTo>
                    <a:pt x="156" y="14"/>
                    <a:pt x="156" y="8"/>
                    <a:pt x="155" y="3"/>
                  </a:cubicBezTo>
                  <a:cubicBezTo>
                    <a:pt x="147" y="2"/>
                    <a:pt x="138" y="0"/>
                    <a:pt x="129" y="3"/>
                  </a:cubicBezTo>
                  <a:cubicBezTo>
                    <a:pt x="122" y="5"/>
                    <a:pt x="112" y="10"/>
                    <a:pt x="105" y="13"/>
                  </a:cubicBezTo>
                  <a:cubicBezTo>
                    <a:pt x="101" y="15"/>
                    <a:pt x="98" y="19"/>
                    <a:pt x="94" y="21"/>
                  </a:cubicBezTo>
                  <a:cubicBezTo>
                    <a:pt x="90" y="22"/>
                    <a:pt x="86" y="21"/>
                    <a:pt x="83" y="23"/>
                  </a:cubicBezTo>
                  <a:cubicBezTo>
                    <a:pt x="77" y="27"/>
                    <a:pt x="60" y="59"/>
                    <a:pt x="53" y="48"/>
                  </a:cubicBezTo>
                  <a:cubicBezTo>
                    <a:pt x="38" y="47"/>
                    <a:pt x="39" y="51"/>
                    <a:pt x="34" y="64"/>
                  </a:cubicBezTo>
                  <a:cubicBezTo>
                    <a:pt x="31" y="74"/>
                    <a:pt x="29" y="78"/>
                    <a:pt x="18" y="83"/>
                  </a:cubicBezTo>
                  <a:cubicBezTo>
                    <a:pt x="13" y="86"/>
                    <a:pt x="10" y="83"/>
                    <a:pt x="8" y="89"/>
                  </a:cubicBezTo>
                  <a:cubicBezTo>
                    <a:pt x="6" y="94"/>
                    <a:pt x="11" y="99"/>
                    <a:pt x="9" y="104"/>
                  </a:cubicBezTo>
                  <a:cubicBezTo>
                    <a:pt x="9" y="107"/>
                    <a:pt x="4" y="113"/>
                    <a:pt x="2" y="116"/>
                  </a:cubicBezTo>
                  <a:cubicBezTo>
                    <a:pt x="1" y="121"/>
                    <a:pt x="2" y="124"/>
                    <a:pt x="0" y="126"/>
                  </a:cubicBezTo>
                  <a:cubicBezTo>
                    <a:pt x="4" y="129"/>
                    <a:pt x="8" y="132"/>
                    <a:pt x="14" y="131"/>
                  </a:cubicBezTo>
                  <a:cubicBezTo>
                    <a:pt x="19" y="151"/>
                    <a:pt x="32" y="146"/>
                    <a:pt x="48" y="144"/>
                  </a:cubicBezTo>
                  <a:cubicBezTo>
                    <a:pt x="63" y="141"/>
                    <a:pt x="69" y="146"/>
                    <a:pt x="74" y="158"/>
                  </a:cubicBezTo>
                  <a:cubicBezTo>
                    <a:pt x="76" y="149"/>
                    <a:pt x="76" y="140"/>
                    <a:pt x="74" y="133"/>
                  </a:cubicBezTo>
                  <a:cubicBezTo>
                    <a:pt x="71" y="124"/>
                    <a:pt x="66" y="124"/>
                    <a:pt x="72" y="116"/>
                  </a:cubicBezTo>
                  <a:cubicBezTo>
                    <a:pt x="82" y="103"/>
                    <a:pt x="130" y="111"/>
                    <a:pt x="145" y="111"/>
                  </a:cubicBezTo>
                  <a:cubicBezTo>
                    <a:pt x="152" y="111"/>
                    <a:pt x="159" y="114"/>
                    <a:pt x="167" y="113"/>
                  </a:cubicBezTo>
                  <a:cubicBezTo>
                    <a:pt x="176" y="111"/>
                    <a:pt x="179" y="104"/>
                    <a:pt x="187" y="101"/>
                  </a:cubicBezTo>
                  <a:cubicBezTo>
                    <a:pt x="194" y="98"/>
                    <a:pt x="200" y="103"/>
                    <a:pt x="206" y="95"/>
                  </a:cubicBezTo>
                  <a:cubicBezTo>
                    <a:pt x="208" y="94"/>
                    <a:pt x="209" y="91"/>
                    <a:pt x="210" y="89"/>
                  </a:cubicBezTo>
                  <a:cubicBezTo>
                    <a:pt x="207" y="84"/>
                    <a:pt x="204" y="79"/>
                    <a:pt x="204" y="74"/>
                  </a:cubicBezTo>
                  <a:cubicBezTo>
                    <a:pt x="205" y="74"/>
                    <a:pt x="207" y="74"/>
                    <a:pt x="208" y="7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66" name="Freeform 589"/>
            <p:cNvSpPr>
              <a:spLocks/>
            </p:cNvSpPr>
            <p:nvPr/>
          </p:nvSpPr>
          <p:spPr bwMode="auto">
            <a:xfrm>
              <a:off x="3883064" y="2453475"/>
              <a:ext cx="964101" cy="757439"/>
            </a:xfrm>
            <a:custGeom>
              <a:avLst/>
              <a:gdLst>
                <a:gd name="T0" fmla="*/ 402 w 419"/>
                <a:gd name="T1" fmla="*/ 63 h 329"/>
                <a:gd name="T2" fmla="*/ 395 w 419"/>
                <a:gd name="T3" fmla="*/ 18 h 329"/>
                <a:gd name="T4" fmla="*/ 364 w 419"/>
                <a:gd name="T5" fmla="*/ 19 h 329"/>
                <a:gd name="T6" fmla="*/ 342 w 419"/>
                <a:gd name="T7" fmla="*/ 7 h 329"/>
                <a:gd name="T8" fmla="*/ 316 w 419"/>
                <a:gd name="T9" fmla="*/ 1 h 329"/>
                <a:gd name="T10" fmla="*/ 315 w 419"/>
                <a:gd name="T11" fmla="*/ 0 h 329"/>
                <a:gd name="T12" fmla="*/ 208 w 419"/>
                <a:gd name="T13" fmla="*/ 71 h 329"/>
                <a:gd name="T14" fmla="*/ 150 w 419"/>
                <a:gd name="T15" fmla="*/ 118 h 329"/>
                <a:gd name="T16" fmla="*/ 107 w 419"/>
                <a:gd name="T17" fmla="*/ 128 h 329"/>
                <a:gd name="T18" fmla="*/ 109 w 419"/>
                <a:gd name="T19" fmla="*/ 186 h 329"/>
                <a:gd name="T20" fmla="*/ 94 w 419"/>
                <a:gd name="T21" fmla="*/ 228 h 329"/>
                <a:gd name="T22" fmla="*/ 38 w 419"/>
                <a:gd name="T23" fmla="*/ 233 h 329"/>
                <a:gd name="T24" fmla="*/ 17 w 419"/>
                <a:gd name="T25" fmla="*/ 242 h 329"/>
                <a:gd name="T26" fmla="*/ 3 w 419"/>
                <a:gd name="T27" fmla="*/ 243 h 329"/>
                <a:gd name="T28" fmla="*/ 0 w 419"/>
                <a:gd name="T29" fmla="*/ 258 h 329"/>
                <a:gd name="T30" fmla="*/ 9 w 419"/>
                <a:gd name="T31" fmla="*/ 276 h 329"/>
                <a:gd name="T32" fmla="*/ 26 w 419"/>
                <a:gd name="T33" fmla="*/ 288 h 329"/>
                <a:gd name="T34" fmla="*/ 36 w 419"/>
                <a:gd name="T35" fmla="*/ 303 h 329"/>
                <a:gd name="T36" fmla="*/ 45 w 419"/>
                <a:gd name="T37" fmla="*/ 309 h 329"/>
                <a:gd name="T38" fmla="*/ 56 w 419"/>
                <a:gd name="T39" fmla="*/ 313 h 329"/>
                <a:gd name="T40" fmla="*/ 52 w 419"/>
                <a:gd name="T41" fmla="*/ 314 h 329"/>
                <a:gd name="T42" fmla="*/ 58 w 419"/>
                <a:gd name="T43" fmla="*/ 329 h 329"/>
                <a:gd name="T44" fmla="*/ 76 w 419"/>
                <a:gd name="T45" fmla="*/ 316 h 329"/>
                <a:gd name="T46" fmla="*/ 90 w 419"/>
                <a:gd name="T47" fmla="*/ 329 h 329"/>
                <a:gd name="T48" fmla="*/ 91 w 419"/>
                <a:gd name="T49" fmla="*/ 329 h 329"/>
                <a:gd name="T50" fmla="*/ 93 w 419"/>
                <a:gd name="T51" fmla="*/ 313 h 329"/>
                <a:gd name="T52" fmla="*/ 100 w 419"/>
                <a:gd name="T53" fmla="*/ 306 h 329"/>
                <a:gd name="T54" fmla="*/ 107 w 419"/>
                <a:gd name="T55" fmla="*/ 290 h 329"/>
                <a:gd name="T56" fmla="*/ 123 w 419"/>
                <a:gd name="T57" fmla="*/ 279 h 329"/>
                <a:gd name="T58" fmla="*/ 164 w 419"/>
                <a:gd name="T59" fmla="*/ 280 h 329"/>
                <a:gd name="T60" fmla="*/ 197 w 419"/>
                <a:gd name="T61" fmla="*/ 292 h 329"/>
                <a:gd name="T62" fmla="*/ 207 w 419"/>
                <a:gd name="T63" fmla="*/ 288 h 329"/>
                <a:gd name="T64" fmla="*/ 216 w 419"/>
                <a:gd name="T65" fmla="*/ 293 h 329"/>
                <a:gd name="T66" fmla="*/ 236 w 419"/>
                <a:gd name="T67" fmla="*/ 302 h 329"/>
                <a:gd name="T68" fmla="*/ 275 w 419"/>
                <a:gd name="T69" fmla="*/ 290 h 329"/>
                <a:gd name="T70" fmla="*/ 319 w 419"/>
                <a:gd name="T71" fmla="*/ 294 h 329"/>
                <a:gd name="T72" fmla="*/ 355 w 419"/>
                <a:gd name="T73" fmla="*/ 279 h 329"/>
                <a:gd name="T74" fmla="*/ 372 w 419"/>
                <a:gd name="T75" fmla="*/ 232 h 329"/>
                <a:gd name="T76" fmla="*/ 409 w 419"/>
                <a:gd name="T77" fmla="*/ 181 h 329"/>
                <a:gd name="T78" fmla="*/ 417 w 419"/>
                <a:gd name="T79" fmla="*/ 113 h 329"/>
                <a:gd name="T80" fmla="*/ 402 w 419"/>
                <a:gd name="T81" fmla="*/ 63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9" h="329">
                  <a:moveTo>
                    <a:pt x="402" y="63"/>
                  </a:moveTo>
                  <a:cubicBezTo>
                    <a:pt x="396" y="50"/>
                    <a:pt x="397" y="33"/>
                    <a:pt x="395" y="18"/>
                  </a:cubicBezTo>
                  <a:cubicBezTo>
                    <a:pt x="384" y="24"/>
                    <a:pt x="376" y="28"/>
                    <a:pt x="364" y="19"/>
                  </a:cubicBezTo>
                  <a:cubicBezTo>
                    <a:pt x="357" y="14"/>
                    <a:pt x="353" y="10"/>
                    <a:pt x="342" y="7"/>
                  </a:cubicBezTo>
                  <a:cubicBezTo>
                    <a:pt x="335" y="6"/>
                    <a:pt x="323" y="5"/>
                    <a:pt x="316" y="1"/>
                  </a:cubicBezTo>
                  <a:cubicBezTo>
                    <a:pt x="316" y="1"/>
                    <a:pt x="315" y="0"/>
                    <a:pt x="315" y="0"/>
                  </a:cubicBezTo>
                  <a:cubicBezTo>
                    <a:pt x="208" y="71"/>
                    <a:pt x="208" y="71"/>
                    <a:pt x="208" y="71"/>
                  </a:cubicBezTo>
                  <a:cubicBezTo>
                    <a:pt x="150" y="118"/>
                    <a:pt x="150" y="118"/>
                    <a:pt x="150" y="118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107" y="147"/>
                    <a:pt x="111" y="169"/>
                    <a:pt x="109" y="186"/>
                  </a:cubicBezTo>
                  <a:cubicBezTo>
                    <a:pt x="107" y="200"/>
                    <a:pt x="107" y="219"/>
                    <a:pt x="94" y="228"/>
                  </a:cubicBezTo>
                  <a:cubicBezTo>
                    <a:pt x="76" y="240"/>
                    <a:pt x="56" y="231"/>
                    <a:pt x="38" y="233"/>
                  </a:cubicBezTo>
                  <a:cubicBezTo>
                    <a:pt x="29" y="234"/>
                    <a:pt x="25" y="240"/>
                    <a:pt x="17" y="242"/>
                  </a:cubicBezTo>
                  <a:cubicBezTo>
                    <a:pt x="13" y="243"/>
                    <a:pt x="8" y="243"/>
                    <a:pt x="3" y="243"/>
                  </a:cubicBezTo>
                  <a:cubicBezTo>
                    <a:pt x="4" y="248"/>
                    <a:pt x="4" y="254"/>
                    <a:pt x="0" y="258"/>
                  </a:cubicBezTo>
                  <a:cubicBezTo>
                    <a:pt x="5" y="263"/>
                    <a:pt x="4" y="271"/>
                    <a:pt x="9" y="276"/>
                  </a:cubicBezTo>
                  <a:cubicBezTo>
                    <a:pt x="14" y="282"/>
                    <a:pt x="22" y="281"/>
                    <a:pt x="26" y="288"/>
                  </a:cubicBezTo>
                  <a:cubicBezTo>
                    <a:pt x="12" y="294"/>
                    <a:pt x="31" y="300"/>
                    <a:pt x="36" y="303"/>
                  </a:cubicBezTo>
                  <a:cubicBezTo>
                    <a:pt x="39" y="304"/>
                    <a:pt x="41" y="307"/>
                    <a:pt x="45" y="309"/>
                  </a:cubicBezTo>
                  <a:cubicBezTo>
                    <a:pt x="49" y="310"/>
                    <a:pt x="55" y="304"/>
                    <a:pt x="56" y="313"/>
                  </a:cubicBezTo>
                  <a:cubicBezTo>
                    <a:pt x="55" y="314"/>
                    <a:pt x="53" y="314"/>
                    <a:pt x="52" y="314"/>
                  </a:cubicBezTo>
                  <a:cubicBezTo>
                    <a:pt x="52" y="319"/>
                    <a:pt x="55" y="324"/>
                    <a:pt x="58" y="329"/>
                  </a:cubicBezTo>
                  <a:cubicBezTo>
                    <a:pt x="61" y="320"/>
                    <a:pt x="63" y="310"/>
                    <a:pt x="76" y="316"/>
                  </a:cubicBezTo>
                  <a:cubicBezTo>
                    <a:pt x="81" y="318"/>
                    <a:pt x="85" y="325"/>
                    <a:pt x="90" y="329"/>
                  </a:cubicBezTo>
                  <a:cubicBezTo>
                    <a:pt x="90" y="329"/>
                    <a:pt x="90" y="329"/>
                    <a:pt x="91" y="329"/>
                  </a:cubicBezTo>
                  <a:cubicBezTo>
                    <a:pt x="91" y="324"/>
                    <a:pt x="92" y="315"/>
                    <a:pt x="93" y="313"/>
                  </a:cubicBezTo>
                  <a:cubicBezTo>
                    <a:pt x="95" y="309"/>
                    <a:pt x="98" y="309"/>
                    <a:pt x="100" y="306"/>
                  </a:cubicBezTo>
                  <a:cubicBezTo>
                    <a:pt x="103" y="301"/>
                    <a:pt x="105" y="295"/>
                    <a:pt x="107" y="290"/>
                  </a:cubicBezTo>
                  <a:cubicBezTo>
                    <a:pt x="112" y="279"/>
                    <a:pt x="112" y="280"/>
                    <a:pt x="123" y="279"/>
                  </a:cubicBezTo>
                  <a:cubicBezTo>
                    <a:pt x="139" y="276"/>
                    <a:pt x="149" y="271"/>
                    <a:pt x="164" y="280"/>
                  </a:cubicBezTo>
                  <a:cubicBezTo>
                    <a:pt x="179" y="288"/>
                    <a:pt x="177" y="300"/>
                    <a:pt x="197" y="292"/>
                  </a:cubicBezTo>
                  <a:cubicBezTo>
                    <a:pt x="200" y="291"/>
                    <a:pt x="204" y="288"/>
                    <a:pt x="207" y="288"/>
                  </a:cubicBezTo>
                  <a:cubicBezTo>
                    <a:pt x="214" y="288"/>
                    <a:pt x="212" y="291"/>
                    <a:pt x="216" y="293"/>
                  </a:cubicBezTo>
                  <a:cubicBezTo>
                    <a:pt x="222" y="296"/>
                    <a:pt x="230" y="300"/>
                    <a:pt x="236" y="302"/>
                  </a:cubicBezTo>
                  <a:cubicBezTo>
                    <a:pt x="256" y="307"/>
                    <a:pt x="258" y="293"/>
                    <a:pt x="275" y="290"/>
                  </a:cubicBezTo>
                  <a:cubicBezTo>
                    <a:pt x="290" y="287"/>
                    <a:pt x="306" y="293"/>
                    <a:pt x="319" y="294"/>
                  </a:cubicBezTo>
                  <a:cubicBezTo>
                    <a:pt x="333" y="295"/>
                    <a:pt x="342" y="278"/>
                    <a:pt x="355" y="279"/>
                  </a:cubicBezTo>
                  <a:cubicBezTo>
                    <a:pt x="355" y="262"/>
                    <a:pt x="361" y="247"/>
                    <a:pt x="372" y="232"/>
                  </a:cubicBezTo>
                  <a:cubicBezTo>
                    <a:pt x="385" y="215"/>
                    <a:pt x="403" y="202"/>
                    <a:pt x="409" y="181"/>
                  </a:cubicBezTo>
                  <a:cubicBezTo>
                    <a:pt x="415" y="161"/>
                    <a:pt x="416" y="134"/>
                    <a:pt x="417" y="113"/>
                  </a:cubicBezTo>
                  <a:cubicBezTo>
                    <a:pt x="419" y="89"/>
                    <a:pt x="411" y="83"/>
                    <a:pt x="402" y="6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67" name="Freeform 590"/>
            <p:cNvSpPr>
              <a:spLocks/>
            </p:cNvSpPr>
            <p:nvPr/>
          </p:nvSpPr>
          <p:spPr bwMode="auto">
            <a:xfrm>
              <a:off x="3673478" y="3243080"/>
              <a:ext cx="269050" cy="412350"/>
            </a:xfrm>
            <a:custGeom>
              <a:avLst/>
              <a:gdLst>
                <a:gd name="T0" fmla="*/ 103 w 117"/>
                <a:gd name="T1" fmla="*/ 126 h 179"/>
                <a:gd name="T2" fmla="*/ 103 w 117"/>
                <a:gd name="T3" fmla="*/ 117 h 179"/>
                <a:gd name="T4" fmla="*/ 104 w 117"/>
                <a:gd name="T5" fmla="*/ 83 h 179"/>
                <a:gd name="T6" fmla="*/ 100 w 117"/>
                <a:gd name="T7" fmla="*/ 66 h 179"/>
                <a:gd name="T8" fmla="*/ 96 w 117"/>
                <a:gd name="T9" fmla="*/ 52 h 179"/>
                <a:gd name="T10" fmla="*/ 84 w 117"/>
                <a:gd name="T11" fmla="*/ 19 h 179"/>
                <a:gd name="T12" fmla="*/ 87 w 117"/>
                <a:gd name="T13" fmla="*/ 8 h 179"/>
                <a:gd name="T14" fmla="*/ 84 w 117"/>
                <a:gd name="T15" fmla="*/ 8 h 179"/>
                <a:gd name="T16" fmla="*/ 11 w 117"/>
                <a:gd name="T17" fmla="*/ 13 h 179"/>
                <a:gd name="T18" fmla="*/ 13 w 117"/>
                <a:gd name="T19" fmla="*/ 30 h 179"/>
                <a:gd name="T20" fmla="*/ 13 w 117"/>
                <a:gd name="T21" fmla="*/ 55 h 179"/>
                <a:gd name="T22" fmla="*/ 15 w 117"/>
                <a:gd name="T23" fmla="*/ 60 h 179"/>
                <a:gd name="T24" fmla="*/ 20 w 117"/>
                <a:gd name="T25" fmla="*/ 78 h 179"/>
                <a:gd name="T26" fmla="*/ 11 w 117"/>
                <a:gd name="T27" fmla="*/ 98 h 179"/>
                <a:gd name="T28" fmla="*/ 6 w 117"/>
                <a:gd name="T29" fmla="*/ 147 h 179"/>
                <a:gd name="T30" fmla="*/ 16 w 117"/>
                <a:gd name="T31" fmla="*/ 174 h 179"/>
                <a:gd name="T32" fmla="*/ 24 w 117"/>
                <a:gd name="T33" fmla="*/ 176 h 179"/>
                <a:gd name="T34" fmla="*/ 70 w 117"/>
                <a:gd name="T35" fmla="*/ 159 h 179"/>
                <a:gd name="T36" fmla="*/ 117 w 117"/>
                <a:gd name="T37" fmla="*/ 142 h 179"/>
                <a:gd name="T38" fmla="*/ 111 w 117"/>
                <a:gd name="T39" fmla="*/ 133 h 179"/>
                <a:gd name="T40" fmla="*/ 103 w 117"/>
                <a:gd name="T41" fmla="*/ 12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7" h="179">
                  <a:moveTo>
                    <a:pt x="103" y="126"/>
                  </a:moveTo>
                  <a:cubicBezTo>
                    <a:pt x="100" y="121"/>
                    <a:pt x="104" y="121"/>
                    <a:pt x="103" y="117"/>
                  </a:cubicBezTo>
                  <a:cubicBezTo>
                    <a:pt x="102" y="107"/>
                    <a:pt x="105" y="93"/>
                    <a:pt x="104" y="83"/>
                  </a:cubicBezTo>
                  <a:cubicBezTo>
                    <a:pt x="103" y="77"/>
                    <a:pt x="100" y="73"/>
                    <a:pt x="100" y="66"/>
                  </a:cubicBezTo>
                  <a:cubicBezTo>
                    <a:pt x="99" y="61"/>
                    <a:pt x="96" y="54"/>
                    <a:pt x="96" y="52"/>
                  </a:cubicBezTo>
                  <a:cubicBezTo>
                    <a:pt x="95" y="43"/>
                    <a:pt x="99" y="22"/>
                    <a:pt x="84" y="19"/>
                  </a:cubicBezTo>
                  <a:cubicBezTo>
                    <a:pt x="84" y="15"/>
                    <a:pt x="85" y="11"/>
                    <a:pt x="87" y="8"/>
                  </a:cubicBezTo>
                  <a:cubicBezTo>
                    <a:pt x="86" y="8"/>
                    <a:pt x="85" y="8"/>
                    <a:pt x="84" y="8"/>
                  </a:cubicBezTo>
                  <a:cubicBezTo>
                    <a:pt x="69" y="8"/>
                    <a:pt x="21" y="0"/>
                    <a:pt x="11" y="13"/>
                  </a:cubicBezTo>
                  <a:cubicBezTo>
                    <a:pt x="5" y="21"/>
                    <a:pt x="10" y="21"/>
                    <a:pt x="13" y="30"/>
                  </a:cubicBezTo>
                  <a:cubicBezTo>
                    <a:pt x="15" y="37"/>
                    <a:pt x="15" y="46"/>
                    <a:pt x="13" y="55"/>
                  </a:cubicBezTo>
                  <a:cubicBezTo>
                    <a:pt x="14" y="56"/>
                    <a:pt x="14" y="58"/>
                    <a:pt x="15" y="60"/>
                  </a:cubicBezTo>
                  <a:cubicBezTo>
                    <a:pt x="17" y="66"/>
                    <a:pt x="20" y="71"/>
                    <a:pt x="20" y="78"/>
                  </a:cubicBezTo>
                  <a:cubicBezTo>
                    <a:pt x="21" y="89"/>
                    <a:pt x="16" y="90"/>
                    <a:pt x="11" y="98"/>
                  </a:cubicBezTo>
                  <a:cubicBezTo>
                    <a:pt x="2" y="112"/>
                    <a:pt x="0" y="132"/>
                    <a:pt x="6" y="147"/>
                  </a:cubicBezTo>
                  <a:cubicBezTo>
                    <a:pt x="10" y="157"/>
                    <a:pt x="14" y="165"/>
                    <a:pt x="16" y="174"/>
                  </a:cubicBezTo>
                  <a:cubicBezTo>
                    <a:pt x="19" y="175"/>
                    <a:pt x="21" y="175"/>
                    <a:pt x="24" y="176"/>
                  </a:cubicBezTo>
                  <a:cubicBezTo>
                    <a:pt x="40" y="179"/>
                    <a:pt x="55" y="166"/>
                    <a:pt x="70" y="159"/>
                  </a:cubicBezTo>
                  <a:cubicBezTo>
                    <a:pt x="84" y="152"/>
                    <a:pt x="101" y="147"/>
                    <a:pt x="117" y="142"/>
                  </a:cubicBezTo>
                  <a:cubicBezTo>
                    <a:pt x="115" y="139"/>
                    <a:pt x="114" y="136"/>
                    <a:pt x="111" y="133"/>
                  </a:cubicBezTo>
                  <a:cubicBezTo>
                    <a:pt x="109" y="131"/>
                    <a:pt x="104" y="129"/>
                    <a:pt x="103" y="1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68" name="Freeform 591"/>
            <p:cNvSpPr>
              <a:spLocks/>
            </p:cNvSpPr>
            <p:nvPr/>
          </p:nvSpPr>
          <p:spPr bwMode="auto">
            <a:xfrm>
              <a:off x="3866492" y="3261603"/>
              <a:ext cx="119903" cy="309019"/>
            </a:xfrm>
            <a:custGeom>
              <a:avLst/>
              <a:gdLst>
                <a:gd name="T0" fmla="*/ 48 w 52"/>
                <a:gd name="T1" fmla="*/ 98 h 134"/>
                <a:gd name="T2" fmla="*/ 45 w 52"/>
                <a:gd name="T3" fmla="*/ 65 h 134"/>
                <a:gd name="T4" fmla="*/ 40 w 52"/>
                <a:gd name="T5" fmla="*/ 37 h 134"/>
                <a:gd name="T6" fmla="*/ 23 w 52"/>
                <a:gd name="T7" fmla="*/ 19 h 134"/>
                <a:gd name="T8" fmla="*/ 28 w 52"/>
                <a:gd name="T9" fmla="*/ 0 h 134"/>
                <a:gd name="T10" fmla="*/ 22 w 52"/>
                <a:gd name="T11" fmla="*/ 2 h 134"/>
                <a:gd name="T12" fmla="*/ 3 w 52"/>
                <a:gd name="T13" fmla="*/ 0 h 134"/>
                <a:gd name="T14" fmla="*/ 0 w 52"/>
                <a:gd name="T15" fmla="*/ 11 h 134"/>
                <a:gd name="T16" fmla="*/ 12 w 52"/>
                <a:gd name="T17" fmla="*/ 44 h 134"/>
                <a:gd name="T18" fmla="*/ 16 w 52"/>
                <a:gd name="T19" fmla="*/ 58 h 134"/>
                <a:gd name="T20" fmla="*/ 20 w 52"/>
                <a:gd name="T21" fmla="*/ 75 h 134"/>
                <a:gd name="T22" fmla="*/ 19 w 52"/>
                <a:gd name="T23" fmla="*/ 109 h 134"/>
                <a:gd name="T24" fmla="*/ 19 w 52"/>
                <a:gd name="T25" fmla="*/ 118 h 134"/>
                <a:gd name="T26" fmla="*/ 27 w 52"/>
                <a:gd name="T27" fmla="*/ 125 h 134"/>
                <a:gd name="T28" fmla="*/ 33 w 52"/>
                <a:gd name="T29" fmla="*/ 134 h 134"/>
                <a:gd name="T30" fmla="*/ 42 w 52"/>
                <a:gd name="T31" fmla="*/ 131 h 134"/>
                <a:gd name="T32" fmla="*/ 52 w 52"/>
                <a:gd name="T33" fmla="*/ 128 h 134"/>
                <a:gd name="T34" fmla="*/ 45 w 52"/>
                <a:gd name="T35" fmla="*/ 115 h 134"/>
                <a:gd name="T36" fmla="*/ 48 w 52"/>
                <a:gd name="T37" fmla="*/ 9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134">
                  <a:moveTo>
                    <a:pt x="48" y="98"/>
                  </a:moveTo>
                  <a:cubicBezTo>
                    <a:pt x="49" y="87"/>
                    <a:pt x="48" y="76"/>
                    <a:pt x="45" y="65"/>
                  </a:cubicBezTo>
                  <a:cubicBezTo>
                    <a:pt x="43" y="56"/>
                    <a:pt x="42" y="46"/>
                    <a:pt x="40" y="37"/>
                  </a:cubicBezTo>
                  <a:cubicBezTo>
                    <a:pt x="38" y="27"/>
                    <a:pt x="35" y="21"/>
                    <a:pt x="23" y="19"/>
                  </a:cubicBezTo>
                  <a:cubicBezTo>
                    <a:pt x="23" y="12"/>
                    <a:pt x="26" y="6"/>
                    <a:pt x="28" y="0"/>
                  </a:cubicBezTo>
                  <a:cubicBezTo>
                    <a:pt x="26" y="1"/>
                    <a:pt x="24" y="1"/>
                    <a:pt x="22" y="2"/>
                  </a:cubicBezTo>
                  <a:cubicBezTo>
                    <a:pt x="15" y="3"/>
                    <a:pt x="9" y="1"/>
                    <a:pt x="3" y="0"/>
                  </a:cubicBezTo>
                  <a:cubicBezTo>
                    <a:pt x="1" y="3"/>
                    <a:pt x="0" y="7"/>
                    <a:pt x="0" y="11"/>
                  </a:cubicBezTo>
                  <a:cubicBezTo>
                    <a:pt x="15" y="14"/>
                    <a:pt x="11" y="35"/>
                    <a:pt x="12" y="44"/>
                  </a:cubicBezTo>
                  <a:cubicBezTo>
                    <a:pt x="12" y="46"/>
                    <a:pt x="15" y="53"/>
                    <a:pt x="16" y="58"/>
                  </a:cubicBezTo>
                  <a:cubicBezTo>
                    <a:pt x="16" y="65"/>
                    <a:pt x="19" y="69"/>
                    <a:pt x="20" y="75"/>
                  </a:cubicBezTo>
                  <a:cubicBezTo>
                    <a:pt x="21" y="85"/>
                    <a:pt x="18" y="99"/>
                    <a:pt x="19" y="109"/>
                  </a:cubicBezTo>
                  <a:cubicBezTo>
                    <a:pt x="20" y="113"/>
                    <a:pt x="16" y="113"/>
                    <a:pt x="19" y="118"/>
                  </a:cubicBezTo>
                  <a:cubicBezTo>
                    <a:pt x="20" y="121"/>
                    <a:pt x="25" y="123"/>
                    <a:pt x="27" y="125"/>
                  </a:cubicBezTo>
                  <a:cubicBezTo>
                    <a:pt x="30" y="128"/>
                    <a:pt x="31" y="131"/>
                    <a:pt x="33" y="134"/>
                  </a:cubicBezTo>
                  <a:cubicBezTo>
                    <a:pt x="36" y="133"/>
                    <a:pt x="39" y="132"/>
                    <a:pt x="42" y="131"/>
                  </a:cubicBezTo>
                  <a:cubicBezTo>
                    <a:pt x="45" y="129"/>
                    <a:pt x="48" y="128"/>
                    <a:pt x="52" y="128"/>
                  </a:cubicBezTo>
                  <a:cubicBezTo>
                    <a:pt x="49" y="123"/>
                    <a:pt x="46" y="120"/>
                    <a:pt x="45" y="115"/>
                  </a:cubicBezTo>
                  <a:cubicBezTo>
                    <a:pt x="44" y="109"/>
                    <a:pt x="47" y="103"/>
                    <a:pt x="48" y="9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69" name="Freeform 592"/>
            <p:cNvSpPr>
              <a:spLocks/>
            </p:cNvSpPr>
            <p:nvPr/>
          </p:nvSpPr>
          <p:spPr bwMode="auto">
            <a:xfrm>
              <a:off x="3919133" y="3163146"/>
              <a:ext cx="192041" cy="392853"/>
            </a:xfrm>
            <a:custGeom>
              <a:avLst/>
              <a:gdLst>
                <a:gd name="T0" fmla="*/ 81 w 83"/>
                <a:gd name="T1" fmla="*/ 47 h 171"/>
                <a:gd name="T2" fmla="*/ 75 w 83"/>
                <a:gd name="T3" fmla="*/ 25 h 171"/>
                <a:gd name="T4" fmla="*/ 75 w 83"/>
                <a:gd name="T5" fmla="*/ 21 h 171"/>
                <a:gd name="T6" fmla="*/ 74 w 83"/>
                <a:gd name="T7" fmla="*/ 21 h 171"/>
                <a:gd name="T8" fmla="*/ 60 w 83"/>
                <a:gd name="T9" fmla="*/ 8 h 171"/>
                <a:gd name="T10" fmla="*/ 38 w 83"/>
                <a:gd name="T11" fmla="*/ 27 h 171"/>
                <a:gd name="T12" fmla="*/ 19 w 83"/>
                <a:gd name="T13" fmla="*/ 33 h 171"/>
                <a:gd name="T14" fmla="*/ 5 w 83"/>
                <a:gd name="T15" fmla="*/ 43 h 171"/>
                <a:gd name="T16" fmla="*/ 0 w 83"/>
                <a:gd name="T17" fmla="*/ 62 h 171"/>
                <a:gd name="T18" fmla="*/ 17 w 83"/>
                <a:gd name="T19" fmla="*/ 80 h 171"/>
                <a:gd name="T20" fmla="*/ 22 w 83"/>
                <a:gd name="T21" fmla="*/ 108 h 171"/>
                <a:gd name="T22" fmla="*/ 25 w 83"/>
                <a:gd name="T23" fmla="*/ 141 h 171"/>
                <a:gd name="T24" fmla="*/ 22 w 83"/>
                <a:gd name="T25" fmla="*/ 158 h 171"/>
                <a:gd name="T26" fmla="*/ 29 w 83"/>
                <a:gd name="T27" fmla="*/ 171 h 171"/>
                <a:gd name="T28" fmla="*/ 50 w 83"/>
                <a:gd name="T29" fmla="*/ 168 h 171"/>
                <a:gd name="T30" fmla="*/ 64 w 83"/>
                <a:gd name="T31" fmla="*/ 84 h 171"/>
                <a:gd name="T32" fmla="*/ 81 w 83"/>
                <a:gd name="T33" fmla="*/ 4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171">
                  <a:moveTo>
                    <a:pt x="81" y="47"/>
                  </a:moveTo>
                  <a:cubicBezTo>
                    <a:pt x="79" y="38"/>
                    <a:pt x="74" y="33"/>
                    <a:pt x="75" y="25"/>
                  </a:cubicBezTo>
                  <a:cubicBezTo>
                    <a:pt x="75" y="25"/>
                    <a:pt x="75" y="23"/>
                    <a:pt x="75" y="21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17"/>
                    <a:pt x="65" y="10"/>
                    <a:pt x="60" y="8"/>
                  </a:cubicBezTo>
                  <a:cubicBezTo>
                    <a:pt x="43" y="0"/>
                    <a:pt x="45" y="20"/>
                    <a:pt x="38" y="27"/>
                  </a:cubicBezTo>
                  <a:cubicBezTo>
                    <a:pt x="32" y="35"/>
                    <a:pt x="26" y="30"/>
                    <a:pt x="19" y="33"/>
                  </a:cubicBezTo>
                  <a:cubicBezTo>
                    <a:pt x="13" y="35"/>
                    <a:pt x="10" y="40"/>
                    <a:pt x="5" y="43"/>
                  </a:cubicBezTo>
                  <a:cubicBezTo>
                    <a:pt x="3" y="49"/>
                    <a:pt x="0" y="55"/>
                    <a:pt x="0" y="62"/>
                  </a:cubicBezTo>
                  <a:cubicBezTo>
                    <a:pt x="12" y="64"/>
                    <a:pt x="15" y="70"/>
                    <a:pt x="17" y="80"/>
                  </a:cubicBezTo>
                  <a:cubicBezTo>
                    <a:pt x="19" y="89"/>
                    <a:pt x="20" y="99"/>
                    <a:pt x="22" y="108"/>
                  </a:cubicBezTo>
                  <a:cubicBezTo>
                    <a:pt x="25" y="119"/>
                    <a:pt x="26" y="130"/>
                    <a:pt x="25" y="141"/>
                  </a:cubicBezTo>
                  <a:cubicBezTo>
                    <a:pt x="24" y="146"/>
                    <a:pt x="21" y="152"/>
                    <a:pt x="22" y="158"/>
                  </a:cubicBezTo>
                  <a:cubicBezTo>
                    <a:pt x="23" y="163"/>
                    <a:pt x="26" y="166"/>
                    <a:pt x="29" y="171"/>
                  </a:cubicBezTo>
                  <a:cubicBezTo>
                    <a:pt x="36" y="169"/>
                    <a:pt x="43" y="168"/>
                    <a:pt x="50" y="168"/>
                  </a:cubicBezTo>
                  <a:cubicBezTo>
                    <a:pt x="52" y="140"/>
                    <a:pt x="47" y="103"/>
                    <a:pt x="64" y="84"/>
                  </a:cubicBezTo>
                  <a:cubicBezTo>
                    <a:pt x="73" y="74"/>
                    <a:pt x="83" y="60"/>
                    <a:pt x="81" y="4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70" name="Freeform 593"/>
            <p:cNvSpPr>
              <a:spLocks/>
            </p:cNvSpPr>
            <p:nvPr/>
          </p:nvSpPr>
          <p:spPr bwMode="auto">
            <a:xfrm>
              <a:off x="3051541" y="3325941"/>
              <a:ext cx="191065" cy="195939"/>
            </a:xfrm>
            <a:custGeom>
              <a:avLst/>
              <a:gdLst>
                <a:gd name="T0" fmla="*/ 68 w 83"/>
                <a:gd name="T1" fmla="*/ 64 h 85"/>
                <a:gd name="T2" fmla="*/ 71 w 83"/>
                <a:gd name="T3" fmla="*/ 59 h 85"/>
                <a:gd name="T4" fmla="*/ 75 w 83"/>
                <a:gd name="T5" fmla="*/ 56 h 85"/>
                <a:gd name="T6" fmla="*/ 76 w 83"/>
                <a:gd name="T7" fmla="*/ 53 h 85"/>
                <a:gd name="T8" fmla="*/ 83 w 83"/>
                <a:gd name="T9" fmla="*/ 43 h 85"/>
                <a:gd name="T10" fmla="*/ 74 w 83"/>
                <a:gd name="T11" fmla="*/ 30 h 85"/>
                <a:gd name="T12" fmla="*/ 72 w 83"/>
                <a:gd name="T13" fmla="*/ 21 h 85"/>
                <a:gd name="T14" fmla="*/ 67 w 83"/>
                <a:gd name="T15" fmla="*/ 14 h 85"/>
                <a:gd name="T16" fmla="*/ 52 w 83"/>
                <a:gd name="T17" fmla="*/ 0 h 85"/>
                <a:gd name="T18" fmla="*/ 40 w 83"/>
                <a:gd name="T19" fmla="*/ 2 h 85"/>
                <a:gd name="T20" fmla="*/ 29 w 83"/>
                <a:gd name="T21" fmla="*/ 2 h 85"/>
                <a:gd name="T22" fmla="*/ 22 w 83"/>
                <a:gd name="T23" fmla="*/ 9 h 85"/>
                <a:gd name="T24" fmla="*/ 15 w 83"/>
                <a:gd name="T25" fmla="*/ 18 h 85"/>
                <a:gd name="T26" fmla="*/ 0 w 83"/>
                <a:gd name="T27" fmla="*/ 26 h 85"/>
                <a:gd name="T28" fmla="*/ 14 w 83"/>
                <a:gd name="T29" fmla="*/ 65 h 85"/>
                <a:gd name="T30" fmla="*/ 26 w 83"/>
                <a:gd name="T31" fmla="*/ 74 h 85"/>
                <a:gd name="T32" fmla="*/ 42 w 83"/>
                <a:gd name="T33" fmla="*/ 77 h 85"/>
                <a:gd name="T34" fmla="*/ 50 w 83"/>
                <a:gd name="T35" fmla="*/ 85 h 85"/>
                <a:gd name="T36" fmla="*/ 53 w 83"/>
                <a:gd name="T37" fmla="*/ 75 h 85"/>
                <a:gd name="T38" fmla="*/ 68 w 83"/>
                <a:gd name="T39" fmla="*/ 6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" h="85">
                  <a:moveTo>
                    <a:pt x="68" y="64"/>
                  </a:moveTo>
                  <a:cubicBezTo>
                    <a:pt x="69" y="63"/>
                    <a:pt x="70" y="61"/>
                    <a:pt x="71" y="59"/>
                  </a:cubicBezTo>
                  <a:cubicBezTo>
                    <a:pt x="72" y="58"/>
                    <a:pt x="75" y="58"/>
                    <a:pt x="75" y="56"/>
                  </a:cubicBezTo>
                  <a:cubicBezTo>
                    <a:pt x="76" y="55"/>
                    <a:pt x="75" y="54"/>
                    <a:pt x="76" y="53"/>
                  </a:cubicBezTo>
                  <a:cubicBezTo>
                    <a:pt x="78" y="50"/>
                    <a:pt x="80" y="46"/>
                    <a:pt x="83" y="43"/>
                  </a:cubicBezTo>
                  <a:cubicBezTo>
                    <a:pt x="78" y="41"/>
                    <a:pt x="76" y="35"/>
                    <a:pt x="74" y="30"/>
                  </a:cubicBezTo>
                  <a:cubicBezTo>
                    <a:pt x="73" y="26"/>
                    <a:pt x="74" y="25"/>
                    <a:pt x="72" y="21"/>
                  </a:cubicBezTo>
                  <a:cubicBezTo>
                    <a:pt x="70" y="18"/>
                    <a:pt x="69" y="18"/>
                    <a:pt x="67" y="14"/>
                  </a:cubicBezTo>
                  <a:cubicBezTo>
                    <a:pt x="65" y="5"/>
                    <a:pt x="61" y="2"/>
                    <a:pt x="52" y="0"/>
                  </a:cubicBezTo>
                  <a:cubicBezTo>
                    <a:pt x="47" y="0"/>
                    <a:pt x="44" y="1"/>
                    <a:pt x="40" y="2"/>
                  </a:cubicBezTo>
                  <a:cubicBezTo>
                    <a:pt x="36" y="3"/>
                    <a:pt x="32" y="2"/>
                    <a:pt x="29" y="2"/>
                  </a:cubicBezTo>
                  <a:cubicBezTo>
                    <a:pt x="25" y="3"/>
                    <a:pt x="24" y="6"/>
                    <a:pt x="22" y="9"/>
                  </a:cubicBezTo>
                  <a:cubicBezTo>
                    <a:pt x="20" y="12"/>
                    <a:pt x="17" y="14"/>
                    <a:pt x="15" y="18"/>
                  </a:cubicBezTo>
                  <a:cubicBezTo>
                    <a:pt x="11" y="24"/>
                    <a:pt x="7" y="27"/>
                    <a:pt x="0" y="26"/>
                  </a:cubicBezTo>
                  <a:cubicBezTo>
                    <a:pt x="4" y="38"/>
                    <a:pt x="14" y="65"/>
                    <a:pt x="14" y="65"/>
                  </a:cubicBezTo>
                  <a:cubicBezTo>
                    <a:pt x="21" y="66"/>
                    <a:pt x="21" y="71"/>
                    <a:pt x="26" y="74"/>
                  </a:cubicBezTo>
                  <a:cubicBezTo>
                    <a:pt x="31" y="76"/>
                    <a:pt x="38" y="76"/>
                    <a:pt x="42" y="77"/>
                  </a:cubicBezTo>
                  <a:cubicBezTo>
                    <a:pt x="43" y="82"/>
                    <a:pt x="46" y="83"/>
                    <a:pt x="50" y="85"/>
                  </a:cubicBezTo>
                  <a:cubicBezTo>
                    <a:pt x="51" y="82"/>
                    <a:pt x="51" y="79"/>
                    <a:pt x="53" y="75"/>
                  </a:cubicBezTo>
                  <a:cubicBezTo>
                    <a:pt x="57" y="71"/>
                    <a:pt x="64" y="69"/>
                    <a:pt x="68" y="6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71" name="Freeform 594"/>
            <p:cNvSpPr>
              <a:spLocks/>
            </p:cNvSpPr>
            <p:nvPr/>
          </p:nvSpPr>
          <p:spPr bwMode="auto">
            <a:xfrm>
              <a:off x="3166570" y="3418549"/>
              <a:ext cx="253454" cy="253454"/>
            </a:xfrm>
            <a:custGeom>
              <a:avLst/>
              <a:gdLst>
                <a:gd name="T0" fmla="*/ 102 w 110"/>
                <a:gd name="T1" fmla="*/ 70 h 110"/>
                <a:gd name="T2" fmla="*/ 93 w 110"/>
                <a:gd name="T3" fmla="*/ 60 h 110"/>
                <a:gd name="T4" fmla="*/ 83 w 110"/>
                <a:gd name="T5" fmla="*/ 56 h 110"/>
                <a:gd name="T6" fmla="*/ 86 w 110"/>
                <a:gd name="T7" fmla="*/ 40 h 110"/>
                <a:gd name="T8" fmla="*/ 79 w 110"/>
                <a:gd name="T9" fmla="*/ 24 h 110"/>
                <a:gd name="T10" fmla="*/ 71 w 110"/>
                <a:gd name="T11" fmla="*/ 33 h 110"/>
                <a:gd name="T12" fmla="*/ 61 w 110"/>
                <a:gd name="T13" fmla="*/ 32 h 110"/>
                <a:gd name="T14" fmla="*/ 55 w 110"/>
                <a:gd name="T15" fmla="*/ 11 h 110"/>
                <a:gd name="T16" fmla="*/ 37 w 110"/>
                <a:gd name="T17" fmla="*/ 4 h 110"/>
                <a:gd name="T18" fmla="*/ 33 w 110"/>
                <a:gd name="T19" fmla="*/ 3 h 110"/>
                <a:gd name="T20" fmla="*/ 26 w 110"/>
                <a:gd name="T21" fmla="*/ 13 h 110"/>
                <a:gd name="T22" fmla="*/ 25 w 110"/>
                <a:gd name="T23" fmla="*/ 16 h 110"/>
                <a:gd name="T24" fmla="*/ 21 w 110"/>
                <a:gd name="T25" fmla="*/ 19 h 110"/>
                <a:gd name="T26" fmla="*/ 18 w 110"/>
                <a:gd name="T27" fmla="*/ 24 h 110"/>
                <a:gd name="T28" fmla="*/ 3 w 110"/>
                <a:gd name="T29" fmla="*/ 35 h 110"/>
                <a:gd name="T30" fmla="*/ 0 w 110"/>
                <a:gd name="T31" fmla="*/ 45 h 110"/>
                <a:gd name="T32" fmla="*/ 1 w 110"/>
                <a:gd name="T33" fmla="*/ 46 h 110"/>
                <a:gd name="T34" fmla="*/ 14 w 110"/>
                <a:gd name="T35" fmla="*/ 57 h 110"/>
                <a:gd name="T36" fmla="*/ 47 w 110"/>
                <a:gd name="T37" fmla="*/ 78 h 110"/>
                <a:gd name="T38" fmla="*/ 52 w 110"/>
                <a:gd name="T39" fmla="*/ 89 h 110"/>
                <a:gd name="T40" fmla="*/ 81 w 110"/>
                <a:gd name="T41" fmla="*/ 102 h 110"/>
                <a:gd name="T42" fmla="*/ 104 w 110"/>
                <a:gd name="T43" fmla="*/ 110 h 110"/>
                <a:gd name="T44" fmla="*/ 103 w 110"/>
                <a:gd name="T45" fmla="*/ 107 h 110"/>
                <a:gd name="T46" fmla="*/ 105 w 110"/>
                <a:gd name="T47" fmla="*/ 92 h 110"/>
                <a:gd name="T48" fmla="*/ 102 w 110"/>
                <a:gd name="T49" fmla="*/ 7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0" h="110">
                  <a:moveTo>
                    <a:pt x="102" y="70"/>
                  </a:moveTo>
                  <a:cubicBezTo>
                    <a:pt x="97" y="68"/>
                    <a:pt x="98" y="62"/>
                    <a:pt x="93" y="60"/>
                  </a:cubicBezTo>
                  <a:cubicBezTo>
                    <a:pt x="90" y="59"/>
                    <a:pt x="85" y="59"/>
                    <a:pt x="83" y="56"/>
                  </a:cubicBezTo>
                  <a:cubicBezTo>
                    <a:pt x="79" y="52"/>
                    <a:pt x="86" y="46"/>
                    <a:pt x="86" y="40"/>
                  </a:cubicBezTo>
                  <a:cubicBezTo>
                    <a:pt x="85" y="35"/>
                    <a:pt x="84" y="23"/>
                    <a:pt x="79" y="24"/>
                  </a:cubicBezTo>
                  <a:cubicBezTo>
                    <a:pt x="74" y="24"/>
                    <a:pt x="75" y="31"/>
                    <a:pt x="71" y="33"/>
                  </a:cubicBezTo>
                  <a:cubicBezTo>
                    <a:pt x="70" y="34"/>
                    <a:pt x="62" y="33"/>
                    <a:pt x="61" y="32"/>
                  </a:cubicBezTo>
                  <a:cubicBezTo>
                    <a:pt x="57" y="30"/>
                    <a:pt x="56" y="16"/>
                    <a:pt x="55" y="11"/>
                  </a:cubicBezTo>
                  <a:cubicBezTo>
                    <a:pt x="52" y="0"/>
                    <a:pt x="47" y="3"/>
                    <a:pt x="37" y="4"/>
                  </a:cubicBezTo>
                  <a:cubicBezTo>
                    <a:pt x="35" y="4"/>
                    <a:pt x="34" y="4"/>
                    <a:pt x="33" y="3"/>
                  </a:cubicBezTo>
                  <a:cubicBezTo>
                    <a:pt x="30" y="6"/>
                    <a:pt x="28" y="10"/>
                    <a:pt x="26" y="13"/>
                  </a:cubicBezTo>
                  <a:cubicBezTo>
                    <a:pt x="25" y="14"/>
                    <a:pt x="26" y="15"/>
                    <a:pt x="25" y="16"/>
                  </a:cubicBezTo>
                  <a:cubicBezTo>
                    <a:pt x="25" y="18"/>
                    <a:pt x="22" y="18"/>
                    <a:pt x="21" y="19"/>
                  </a:cubicBezTo>
                  <a:cubicBezTo>
                    <a:pt x="20" y="21"/>
                    <a:pt x="19" y="23"/>
                    <a:pt x="18" y="24"/>
                  </a:cubicBezTo>
                  <a:cubicBezTo>
                    <a:pt x="14" y="29"/>
                    <a:pt x="7" y="31"/>
                    <a:pt x="3" y="35"/>
                  </a:cubicBezTo>
                  <a:cubicBezTo>
                    <a:pt x="1" y="39"/>
                    <a:pt x="1" y="42"/>
                    <a:pt x="0" y="45"/>
                  </a:cubicBezTo>
                  <a:cubicBezTo>
                    <a:pt x="0" y="45"/>
                    <a:pt x="0" y="46"/>
                    <a:pt x="1" y="46"/>
                  </a:cubicBezTo>
                  <a:cubicBezTo>
                    <a:pt x="5" y="49"/>
                    <a:pt x="9" y="54"/>
                    <a:pt x="14" y="57"/>
                  </a:cubicBezTo>
                  <a:cubicBezTo>
                    <a:pt x="24" y="64"/>
                    <a:pt x="39" y="69"/>
                    <a:pt x="47" y="78"/>
                  </a:cubicBezTo>
                  <a:cubicBezTo>
                    <a:pt x="49" y="81"/>
                    <a:pt x="48" y="86"/>
                    <a:pt x="52" y="89"/>
                  </a:cubicBezTo>
                  <a:cubicBezTo>
                    <a:pt x="60" y="96"/>
                    <a:pt x="72" y="98"/>
                    <a:pt x="81" y="102"/>
                  </a:cubicBezTo>
                  <a:cubicBezTo>
                    <a:pt x="89" y="107"/>
                    <a:pt x="96" y="110"/>
                    <a:pt x="104" y="110"/>
                  </a:cubicBezTo>
                  <a:cubicBezTo>
                    <a:pt x="104" y="109"/>
                    <a:pt x="103" y="108"/>
                    <a:pt x="103" y="107"/>
                  </a:cubicBezTo>
                  <a:cubicBezTo>
                    <a:pt x="103" y="102"/>
                    <a:pt x="105" y="96"/>
                    <a:pt x="105" y="92"/>
                  </a:cubicBezTo>
                  <a:cubicBezTo>
                    <a:pt x="106" y="89"/>
                    <a:pt x="110" y="64"/>
                    <a:pt x="102" y="7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72" name="Freeform 595"/>
            <p:cNvSpPr>
              <a:spLocks/>
            </p:cNvSpPr>
            <p:nvPr/>
          </p:nvSpPr>
          <p:spPr bwMode="auto">
            <a:xfrm>
              <a:off x="3348862" y="3284998"/>
              <a:ext cx="372384" cy="387004"/>
            </a:xfrm>
            <a:custGeom>
              <a:avLst/>
              <a:gdLst>
                <a:gd name="T0" fmla="*/ 152 w 162"/>
                <a:gd name="T1" fmla="*/ 80 h 168"/>
                <a:gd name="T2" fmla="*/ 161 w 162"/>
                <a:gd name="T3" fmla="*/ 60 h 168"/>
                <a:gd name="T4" fmla="*/ 156 w 162"/>
                <a:gd name="T5" fmla="*/ 42 h 168"/>
                <a:gd name="T6" fmla="*/ 128 w 162"/>
                <a:gd name="T7" fmla="*/ 23 h 168"/>
                <a:gd name="T8" fmla="*/ 94 w 162"/>
                <a:gd name="T9" fmla="*/ 10 h 168"/>
                <a:gd name="T10" fmla="*/ 80 w 162"/>
                <a:gd name="T11" fmla="*/ 5 h 168"/>
                <a:gd name="T12" fmla="*/ 77 w 162"/>
                <a:gd name="T13" fmla="*/ 8 h 168"/>
                <a:gd name="T14" fmla="*/ 62 w 162"/>
                <a:gd name="T15" fmla="*/ 11 h 168"/>
                <a:gd name="T16" fmla="*/ 48 w 162"/>
                <a:gd name="T17" fmla="*/ 8 h 168"/>
                <a:gd name="T18" fmla="*/ 31 w 162"/>
                <a:gd name="T19" fmla="*/ 12 h 168"/>
                <a:gd name="T20" fmla="*/ 18 w 162"/>
                <a:gd name="T21" fmla="*/ 11 h 168"/>
                <a:gd name="T22" fmla="*/ 13 w 162"/>
                <a:gd name="T23" fmla="*/ 16 h 168"/>
                <a:gd name="T24" fmla="*/ 10 w 162"/>
                <a:gd name="T25" fmla="*/ 25 h 168"/>
                <a:gd name="T26" fmla="*/ 16 w 162"/>
                <a:gd name="T27" fmla="*/ 42 h 168"/>
                <a:gd name="T28" fmla="*/ 18 w 162"/>
                <a:gd name="T29" fmla="*/ 45 h 168"/>
                <a:gd name="T30" fmla="*/ 16 w 162"/>
                <a:gd name="T31" fmla="*/ 48 h 168"/>
                <a:gd name="T32" fmla="*/ 22 w 162"/>
                <a:gd name="T33" fmla="*/ 55 h 168"/>
                <a:gd name="T34" fmla="*/ 10 w 162"/>
                <a:gd name="T35" fmla="*/ 60 h 168"/>
                <a:gd name="T36" fmla="*/ 15 w 162"/>
                <a:gd name="T37" fmla="*/ 72 h 168"/>
                <a:gd name="T38" fmla="*/ 7 w 162"/>
                <a:gd name="T39" fmla="*/ 79 h 168"/>
                <a:gd name="T40" fmla="*/ 7 w 162"/>
                <a:gd name="T41" fmla="*/ 85 h 168"/>
                <a:gd name="T42" fmla="*/ 5 w 162"/>
                <a:gd name="T43" fmla="*/ 87 h 168"/>
                <a:gd name="T44" fmla="*/ 7 w 162"/>
                <a:gd name="T45" fmla="*/ 98 h 168"/>
                <a:gd name="T46" fmla="*/ 4 w 162"/>
                <a:gd name="T47" fmla="*/ 114 h 168"/>
                <a:gd name="T48" fmla="*/ 14 w 162"/>
                <a:gd name="T49" fmla="*/ 118 h 168"/>
                <a:gd name="T50" fmla="*/ 23 w 162"/>
                <a:gd name="T51" fmla="*/ 128 h 168"/>
                <a:gd name="T52" fmla="*/ 26 w 162"/>
                <a:gd name="T53" fmla="*/ 150 h 168"/>
                <a:gd name="T54" fmla="*/ 24 w 162"/>
                <a:gd name="T55" fmla="*/ 165 h 168"/>
                <a:gd name="T56" fmla="*/ 25 w 162"/>
                <a:gd name="T57" fmla="*/ 168 h 168"/>
                <a:gd name="T58" fmla="*/ 34 w 162"/>
                <a:gd name="T59" fmla="*/ 167 h 168"/>
                <a:gd name="T60" fmla="*/ 65 w 162"/>
                <a:gd name="T61" fmla="*/ 153 h 168"/>
                <a:gd name="T62" fmla="*/ 116 w 162"/>
                <a:gd name="T63" fmla="*/ 146 h 168"/>
                <a:gd name="T64" fmla="*/ 157 w 162"/>
                <a:gd name="T65" fmla="*/ 156 h 168"/>
                <a:gd name="T66" fmla="*/ 147 w 162"/>
                <a:gd name="T67" fmla="*/ 129 h 168"/>
                <a:gd name="T68" fmla="*/ 152 w 162"/>
                <a:gd name="T69" fmla="*/ 8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" h="168">
                  <a:moveTo>
                    <a:pt x="152" y="80"/>
                  </a:moveTo>
                  <a:cubicBezTo>
                    <a:pt x="157" y="72"/>
                    <a:pt x="162" y="71"/>
                    <a:pt x="161" y="60"/>
                  </a:cubicBezTo>
                  <a:cubicBezTo>
                    <a:pt x="161" y="53"/>
                    <a:pt x="158" y="48"/>
                    <a:pt x="156" y="42"/>
                  </a:cubicBezTo>
                  <a:cubicBezTo>
                    <a:pt x="150" y="25"/>
                    <a:pt x="145" y="20"/>
                    <a:pt x="128" y="23"/>
                  </a:cubicBezTo>
                  <a:cubicBezTo>
                    <a:pt x="112" y="25"/>
                    <a:pt x="99" y="30"/>
                    <a:pt x="94" y="10"/>
                  </a:cubicBezTo>
                  <a:cubicBezTo>
                    <a:pt x="88" y="11"/>
                    <a:pt x="84" y="8"/>
                    <a:pt x="80" y="5"/>
                  </a:cubicBezTo>
                  <a:cubicBezTo>
                    <a:pt x="79" y="6"/>
                    <a:pt x="79" y="7"/>
                    <a:pt x="77" y="8"/>
                  </a:cubicBezTo>
                  <a:cubicBezTo>
                    <a:pt x="72" y="3"/>
                    <a:pt x="69" y="11"/>
                    <a:pt x="62" y="11"/>
                  </a:cubicBezTo>
                  <a:cubicBezTo>
                    <a:pt x="63" y="0"/>
                    <a:pt x="53" y="7"/>
                    <a:pt x="48" y="8"/>
                  </a:cubicBezTo>
                  <a:cubicBezTo>
                    <a:pt x="43" y="10"/>
                    <a:pt x="39" y="12"/>
                    <a:pt x="31" y="12"/>
                  </a:cubicBezTo>
                  <a:cubicBezTo>
                    <a:pt x="28" y="12"/>
                    <a:pt x="23" y="12"/>
                    <a:pt x="18" y="11"/>
                  </a:cubicBezTo>
                  <a:cubicBezTo>
                    <a:pt x="17" y="12"/>
                    <a:pt x="15" y="14"/>
                    <a:pt x="13" y="16"/>
                  </a:cubicBezTo>
                  <a:cubicBezTo>
                    <a:pt x="10" y="20"/>
                    <a:pt x="10" y="19"/>
                    <a:pt x="10" y="25"/>
                  </a:cubicBezTo>
                  <a:cubicBezTo>
                    <a:pt x="11" y="33"/>
                    <a:pt x="15" y="35"/>
                    <a:pt x="16" y="42"/>
                  </a:cubicBezTo>
                  <a:cubicBezTo>
                    <a:pt x="16" y="43"/>
                    <a:pt x="18" y="43"/>
                    <a:pt x="18" y="45"/>
                  </a:cubicBezTo>
                  <a:cubicBezTo>
                    <a:pt x="18" y="46"/>
                    <a:pt x="16" y="47"/>
                    <a:pt x="16" y="48"/>
                  </a:cubicBezTo>
                  <a:cubicBezTo>
                    <a:pt x="17" y="52"/>
                    <a:pt x="20" y="52"/>
                    <a:pt x="22" y="55"/>
                  </a:cubicBezTo>
                  <a:cubicBezTo>
                    <a:pt x="28" y="64"/>
                    <a:pt x="16" y="63"/>
                    <a:pt x="10" y="60"/>
                  </a:cubicBezTo>
                  <a:cubicBezTo>
                    <a:pt x="6" y="67"/>
                    <a:pt x="13" y="67"/>
                    <a:pt x="15" y="72"/>
                  </a:cubicBezTo>
                  <a:cubicBezTo>
                    <a:pt x="16" y="77"/>
                    <a:pt x="8" y="76"/>
                    <a:pt x="7" y="79"/>
                  </a:cubicBezTo>
                  <a:cubicBezTo>
                    <a:pt x="6" y="81"/>
                    <a:pt x="8" y="84"/>
                    <a:pt x="7" y="85"/>
                  </a:cubicBezTo>
                  <a:cubicBezTo>
                    <a:pt x="7" y="87"/>
                    <a:pt x="6" y="87"/>
                    <a:pt x="5" y="87"/>
                  </a:cubicBezTo>
                  <a:cubicBezTo>
                    <a:pt x="6" y="91"/>
                    <a:pt x="6" y="95"/>
                    <a:pt x="7" y="98"/>
                  </a:cubicBezTo>
                  <a:cubicBezTo>
                    <a:pt x="7" y="104"/>
                    <a:pt x="0" y="110"/>
                    <a:pt x="4" y="114"/>
                  </a:cubicBezTo>
                  <a:cubicBezTo>
                    <a:pt x="6" y="117"/>
                    <a:pt x="11" y="117"/>
                    <a:pt x="14" y="118"/>
                  </a:cubicBezTo>
                  <a:cubicBezTo>
                    <a:pt x="19" y="120"/>
                    <a:pt x="18" y="126"/>
                    <a:pt x="23" y="128"/>
                  </a:cubicBezTo>
                  <a:cubicBezTo>
                    <a:pt x="31" y="122"/>
                    <a:pt x="27" y="147"/>
                    <a:pt x="26" y="150"/>
                  </a:cubicBezTo>
                  <a:cubicBezTo>
                    <a:pt x="26" y="154"/>
                    <a:pt x="24" y="160"/>
                    <a:pt x="24" y="165"/>
                  </a:cubicBezTo>
                  <a:cubicBezTo>
                    <a:pt x="24" y="166"/>
                    <a:pt x="25" y="167"/>
                    <a:pt x="25" y="168"/>
                  </a:cubicBezTo>
                  <a:cubicBezTo>
                    <a:pt x="28" y="168"/>
                    <a:pt x="31" y="168"/>
                    <a:pt x="34" y="167"/>
                  </a:cubicBezTo>
                  <a:cubicBezTo>
                    <a:pt x="45" y="163"/>
                    <a:pt x="54" y="157"/>
                    <a:pt x="65" y="153"/>
                  </a:cubicBezTo>
                  <a:cubicBezTo>
                    <a:pt x="80" y="149"/>
                    <a:pt x="100" y="145"/>
                    <a:pt x="116" y="146"/>
                  </a:cubicBezTo>
                  <a:cubicBezTo>
                    <a:pt x="131" y="146"/>
                    <a:pt x="144" y="152"/>
                    <a:pt x="157" y="156"/>
                  </a:cubicBezTo>
                  <a:cubicBezTo>
                    <a:pt x="155" y="147"/>
                    <a:pt x="151" y="139"/>
                    <a:pt x="147" y="129"/>
                  </a:cubicBezTo>
                  <a:cubicBezTo>
                    <a:pt x="141" y="114"/>
                    <a:pt x="143" y="94"/>
                    <a:pt x="152" y="8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73" name="Freeform 596"/>
            <p:cNvSpPr>
              <a:spLocks/>
            </p:cNvSpPr>
            <p:nvPr/>
          </p:nvSpPr>
          <p:spPr bwMode="auto">
            <a:xfrm>
              <a:off x="2830256" y="2195148"/>
              <a:ext cx="728192" cy="834448"/>
            </a:xfrm>
            <a:custGeom>
              <a:avLst/>
              <a:gdLst>
                <a:gd name="T0" fmla="*/ 277 w 316"/>
                <a:gd name="T1" fmla="*/ 70 h 362"/>
                <a:gd name="T2" fmla="*/ 316 w 316"/>
                <a:gd name="T3" fmla="*/ 69 h 362"/>
                <a:gd name="T4" fmla="*/ 233 w 316"/>
                <a:gd name="T5" fmla="*/ 12 h 362"/>
                <a:gd name="T6" fmla="*/ 222 w 316"/>
                <a:gd name="T7" fmla="*/ 0 h 362"/>
                <a:gd name="T8" fmla="*/ 222 w 316"/>
                <a:gd name="T9" fmla="*/ 40 h 362"/>
                <a:gd name="T10" fmla="*/ 133 w 316"/>
                <a:gd name="T11" fmla="*/ 39 h 362"/>
                <a:gd name="T12" fmla="*/ 133 w 316"/>
                <a:gd name="T13" fmla="*/ 115 h 362"/>
                <a:gd name="T14" fmla="*/ 107 w 316"/>
                <a:gd name="T15" fmla="*/ 127 h 362"/>
                <a:gd name="T16" fmla="*/ 105 w 316"/>
                <a:gd name="T17" fmla="*/ 144 h 362"/>
                <a:gd name="T18" fmla="*/ 107 w 316"/>
                <a:gd name="T19" fmla="*/ 176 h 362"/>
                <a:gd name="T20" fmla="*/ 0 w 316"/>
                <a:gd name="T21" fmla="*/ 177 h 362"/>
                <a:gd name="T22" fmla="*/ 15 w 316"/>
                <a:gd name="T23" fmla="*/ 200 h 362"/>
                <a:gd name="T24" fmla="*/ 14 w 316"/>
                <a:gd name="T25" fmla="*/ 223 h 362"/>
                <a:gd name="T26" fmla="*/ 21 w 316"/>
                <a:gd name="T27" fmla="*/ 243 h 362"/>
                <a:gd name="T28" fmla="*/ 17 w 316"/>
                <a:gd name="T29" fmla="*/ 297 h 362"/>
                <a:gd name="T30" fmla="*/ 12 w 316"/>
                <a:gd name="T31" fmla="*/ 323 h 362"/>
                <a:gd name="T32" fmla="*/ 14 w 316"/>
                <a:gd name="T33" fmla="*/ 322 h 362"/>
                <a:gd name="T34" fmla="*/ 22 w 316"/>
                <a:gd name="T35" fmla="*/ 313 h 362"/>
                <a:gd name="T36" fmla="*/ 34 w 316"/>
                <a:gd name="T37" fmla="*/ 313 h 362"/>
                <a:gd name="T38" fmla="*/ 49 w 316"/>
                <a:gd name="T39" fmla="*/ 312 h 362"/>
                <a:gd name="T40" fmla="*/ 74 w 316"/>
                <a:gd name="T41" fmla="*/ 311 h 362"/>
                <a:gd name="T42" fmla="*/ 82 w 316"/>
                <a:gd name="T43" fmla="*/ 321 h 362"/>
                <a:gd name="T44" fmla="*/ 95 w 316"/>
                <a:gd name="T45" fmla="*/ 327 h 362"/>
                <a:gd name="T46" fmla="*/ 102 w 316"/>
                <a:gd name="T47" fmla="*/ 338 h 362"/>
                <a:gd name="T48" fmla="*/ 112 w 316"/>
                <a:gd name="T49" fmla="*/ 347 h 362"/>
                <a:gd name="T50" fmla="*/ 122 w 316"/>
                <a:gd name="T51" fmla="*/ 357 h 362"/>
                <a:gd name="T52" fmla="*/ 130 w 316"/>
                <a:gd name="T53" fmla="*/ 362 h 362"/>
                <a:gd name="T54" fmla="*/ 137 w 316"/>
                <a:gd name="T55" fmla="*/ 354 h 362"/>
                <a:gd name="T56" fmla="*/ 142 w 316"/>
                <a:gd name="T57" fmla="*/ 342 h 362"/>
                <a:gd name="T58" fmla="*/ 152 w 316"/>
                <a:gd name="T59" fmla="*/ 344 h 362"/>
                <a:gd name="T60" fmla="*/ 164 w 316"/>
                <a:gd name="T61" fmla="*/ 347 h 362"/>
                <a:gd name="T62" fmla="*/ 175 w 316"/>
                <a:gd name="T63" fmla="*/ 343 h 362"/>
                <a:gd name="T64" fmla="*/ 306 w 316"/>
                <a:gd name="T65" fmla="*/ 341 h 362"/>
                <a:gd name="T66" fmla="*/ 309 w 316"/>
                <a:gd name="T67" fmla="*/ 317 h 362"/>
                <a:gd name="T68" fmla="*/ 303 w 316"/>
                <a:gd name="T69" fmla="*/ 312 h 362"/>
                <a:gd name="T70" fmla="*/ 277 w 316"/>
                <a:gd name="T71" fmla="*/ 7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6" h="362">
                  <a:moveTo>
                    <a:pt x="277" y="70"/>
                  </a:moveTo>
                  <a:cubicBezTo>
                    <a:pt x="316" y="69"/>
                    <a:pt x="316" y="69"/>
                    <a:pt x="316" y="69"/>
                  </a:cubicBezTo>
                  <a:cubicBezTo>
                    <a:pt x="233" y="12"/>
                    <a:pt x="233" y="12"/>
                    <a:pt x="233" y="12"/>
                  </a:cubicBezTo>
                  <a:cubicBezTo>
                    <a:pt x="227" y="9"/>
                    <a:pt x="224" y="5"/>
                    <a:pt x="222" y="0"/>
                  </a:cubicBezTo>
                  <a:cubicBezTo>
                    <a:pt x="222" y="40"/>
                    <a:pt x="222" y="40"/>
                    <a:pt x="222" y="40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0" y="116"/>
                    <a:pt x="116" y="120"/>
                    <a:pt x="107" y="127"/>
                  </a:cubicBezTo>
                  <a:cubicBezTo>
                    <a:pt x="98" y="134"/>
                    <a:pt x="103" y="140"/>
                    <a:pt x="105" y="144"/>
                  </a:cubicBezTo>
                  <a:cubicBezTo>
                    <a:pt x="106" y="148"/>
                    <a:pt x="107" y="176"/>
                    <a:pt x="107" y="176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1" y="190"/>
                    <a:pt x="9" y="191"/>
                    <a:pt x="15" y="200"/>
                  </a:cubicBezTo>
                  <a:cubicBezTo>
                    <a:pt x="21" y="210"/>
                    <a:pt x="15" y="213"/>
                    <a:pt x="14" y="223"/>
                  </a:cubicBezTo>
                  <a:cubicBezTo>
                    <a:pt x="13" y="233"/>
                    <a:pt x="17" y="235"/>
                    <a:pt x="21" y="243"/>
                  </a:cubicBezTo>
                  <a:cubicBezTo>
                    <a:pt x="30" y="263"/>
                    <a:pt x="22" y="278"/>
                    <a:pt x="17" y="297"/>
                  </a:cubicBezTo>
                  <a:cubicBezTo>
                    <a:pt x="15" y="305"/>
                    <a:pt x="14" y="314"/>
                    <a:pt x="12" y="323"/>
                  </a:cubicBezTo>
                  <a:cubicBezTo>
                    <a:pt x="13" y="323"/>
                    <a:pt x="14" y="322"/>
                    <a:pt x="14" y="322"/>
                  </a:cubicBezTo>
                  <a:cubicBezTo>
                    <a:pt x="18" y="318"/>
                    <a:pt x="16" y="315"/>
                    <a:pt x="22" y="313"/>
                  </a:cubicBezTo>
                  <a:cubicBezTo>
                    <a:pt x="26" y="311"/>
                    <a:pt x="30" y="313"/>
                    <a:pt x="34" y="313"/>
                  </a:cubicBezTo>
                  <a:cubicBezTo>
                    <a:pt x="39" y="313"/>
                    <a:pt x="44" y="313"/>
                    <a:pt x="49" y="312"/>
                  </a:cubicBezTo>
                  <a:cubicBezTo>
                    <a:pt x="56" y="310"/>
                    <a:pt x="68" y="306"/>
                    <a:pt x="74" y="311"/>
                  </a:cubicBezTo>
                  <a:cubicBezTo>
                    <a:pt x="77" y="314"/>
                    <a:pt x="79" y="319"/>
                    <a:pt x="82" y="321"/>
                  </a:cubicBezTo>
                  <a:cubicBezTo>
                    <a:pt x="86" y="324"/>
                    <a:pt x="91" y="324"/>
                    <a:pt x="95" y="327"/>
                  </a:cubicBezTo>
                  <a:cubicBezTo>
                    <a:pt x="98" y="329"/>
                    <a:pt x="100" y="335"/>
                    <a:pt x="102" y="338"/>
                  </a:cubicBezTo>
                  <a:cubicBezTo>
                    <a:pt x="105" y="343"/>
                    <a:pt x="109" y="343"/>
                    <a:pt x="112" y="347"/>
                  </a:cubicBezTo>
                  <a:cubicBezTo>
                    <a:pt x="116" y="351"/>
                    <a:pt x="116" y="354"/>
                    <a:pt x="122" y="357"/>
                  </a:cubicBezTo>
                  <a:cubicBezTo>
                    <a:pt x="125" y="359"/>
                    <a:pt x="128" y="360"/>
                    <a:pt x="130" y="362"/>
                  </a:cubicBezTo>
                  <a:cubicBezTo>
                    <a:pt x="132" y="360"/>
                    <a:pt x="134" y="358"/>
                    <a:pt x="137" y="354"/>
                  </a:cubicBezTo>
                  <a:cubicBezTo>
                    <a:pt x="139" y="351"/>
                    <a:pt x="137" y="344"/>
                    <a:pt x="142" y="342"/>
                  </a:cubicBezTo>
                  <a:cubicBezTo>
                    <a:pt x="149" y="337"/>
                    <a:pt x="147" y="342"/>
                    <a:pt x="152" y="344"/>
                  </a:cubicBezTo>
                  <a:cubicBezTo>
                    <a:pt x="160" y="348"/>
                    <a:pt x="156" y="348"/>
                    <a:pt x="164" y="347"/>
                  </a:cubicBezTo>
                  <a:cubicBezTo>
                    <a:pt x="166" y="347"/>
                    <a:pt x="171" y="344"/>
                    <a:pt x="175" y="343"/>
                  </a:cubicBezTo>
                  <a:cubicBezTo>
                    <a:pt x="218" y="339"/>
                    <a:pt x="262" y="341"/>
                    <a:pt x="306" y="341"/>
                  </a:cubicBezTo>
                  <a:cubicBezTo>
                    <a:pt x="309" y="317"/>
                    <a:pt x="309" y="317"/>
                    <a:pt x="309" y="317"/>
                  </a:cubicBezTo>
                  <a:cubicBezTo>
                    <a:pt x="303" y="312"/>
                    <a:pt x="303" y="312"/>
                    <a:pt x="303" y="312"/>
                  </a:cubicBezTo>
                  <a:lnTo>
                    <a:pt x="277" y="70"/>
                  </a:ln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74" name="Freeform 597"/>
            <p:cNvSpPr>
              <a:spLocks/>
            </p:cNvSpPr>
            <p:nvPr/>
          </p:nvSpPr>
          <p:spPr bwMode="auto">
            <a:xfrm>
              <a:off x="2841952" y="3084186"/>
              <a:ext cx="182291" cy="50690"/>
            </a:xfrm>
            <a:custGeom>
              <a:avLst/>
              <a:gdLst>
                <a:gd name="T0" fmla="*/ 28 w 79"/>
                <a:gd name="T1" fmla="*/ 14 h 22"/>
                <a:gd name="T2" fmla="*/ 43 w 79"/>
                <a:gd name="T3" fmla="*/ 10 h 22"/>
                <a:gd name="T4" fmla="*/ 53 w 79"/>
                <a:gd name="T5" fmla="*/ 12 h 22"/>
                <a:gd name="T6" fmla="*/ 65 w 79"/>
                <a:gd name="T7" fmla="*/ 17 h 22"/>
                <a:gd name="T8" fmla="*/ 78 w 79"/>
                <a:gd name="T9" fmla="*/ 12 h 22"/>
                <a:gd name="T10" fmla="*/ 68 w 79"/>
                <a:gd name="T11" fmla="*/ 10 h 22"/>
                <a:gd name="T12" fmla="*/ 64 w 79"/>
                <a:gd name="T13" fmla="*/ 7 h 22"/>
                <a:gd name="T14" fmla="*/ 58 w 79"/>
                <a:gd name="T15" fmla="*/ 6 h 22"/>
                <a:gd name="T16" fmla="*/ 48 w 79"/>
                <a:gd name="T17" fmla="*/ 1 h 22"/>
                <a:gd name="T18" fmla="*/ 36 w 79"/>
                <a:gd name="T19" fmla="*/ 5 h 22"/>
                <a:gd name="T20" fmla="*/ 5 w 79"/>
                <a:gd name="T21" fmla="*/ 9 h 22"/>
                <a:gd name="T22" fmla="*/ 0 w 79"/>
                <a:gd name="T23" fmla="*/ 12 h 22"/>
                <a:gd name="T24" fmla="*/ 1 w 79"/>
                <a:gd name="T25" fmla="*/ 19 h 22"/>
                <a:gd name="T26" fmla="*/ 28 w 79"/>
                <a:gd name="T27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22">
                  <a:moveTo>
                    <a:pt x="28" y="14"/>
                  </a:moveTo>
                  <a:cubicBezTo>
                    <a:pt x="33" y="14"/>
                    <a:pt x="42" y="15"/>
                    <a:pt x="43" y="10"/>
                  </a:cubicBezTo>
                  <a:cubicBezTo>
                    <a:pt x="46" y="11"/>
                    <a:pt x="50" y="11"/>
                    <a:pt x="53" y="12"/>
                  </a:cubicBezTo>
                  <a:cubicBezTo>
                    <a:pt x="58" y="14"/>
                    <a:pt x="60" y="17"/>
                    <a:pt x="65" y="17"/>
                  </a:cubicBezTo>
                  <a:cubicBezTo>
                    <a:pt x="68" y="17"/>
                    <a:pt x="77" y="15"/>
                    <a:pt x="78" y="12"/>
                  </a:cubicBezTo>
                  <a:cubicBezTo>
                    <a:pt x="79" y="5"/>
                    <a:pt x="70" y="11"/>
                    <a:pt x="68" y="10"/>
                  </a:cubicBezTo>
                  <a:cubicBezTo>
                    <a:pt x="64" y="10"/>
                    <a:pt x="66" y="8"/>
                    <a:pt x="64" y="7"/>
                  </a:cubicBezTo>
                  <a:cubicBezTo>
                    <a:pt x="62" y="6"/>
                    <a:pt x="60" y="7"/>
                    <a:pt x="58" y="6"/>
                  </a:cubicBezTo>
                  <a:cubicBezTo>
                    <a:pt x="54" y="4"/>
                    <a:pt x="53" y="2"/>
                    <a:pt x="48" y="1"/>
                  </a:cubicBezTo>
                  <a:cubicBezTo>
                    <a:pt x="42" y="0"/>
                    <a:pt x="41" y="3"/>
                    <a:pt x="36" y="5"/>
                  </a:cubicBezTo>
                  <a:cubicBezTo>
                    <a:pt x="30" y="8"/>
                    <a:pt x="14" y="10"/>
                    <a:pt x="5" y="9"/>
                  </a:cubicBezTo>
                  <a:cubicBezTo>
                    <a:pt x="5" y="10"/>
                    <a:pt x="3" y="11"/>
                    <a:pt x="0" y="12"/>
                  </a:cubicBezTo>
                  <a:cubicBezTo>
                    <a:pt x="1" y="14"/>
                    <a:pt x="1" y="17"/>
                    <a:pt x="1" y="19"/>
                  </a:cubicBezTo>
                  <a:cubicBezTo>
                    <a:pt x="12" y="20"/>
                    <a:pt x="27" y="22"/>
                    <a:pt x="28" y="1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75" name="Freeform 598"/>
            <p:cNvSpPr>
              <a:spLocks/>
            </p:cNvSpPr>
            <p:nvPr/>
          </p:nvSpPr>
          <p:spPr bwMode="auto">
            <a:xfrm>
              <a:off x="2804910" y="2899943"/>
              <a:ext cx="370432" cy="283673"/>
            </a:xfrm>
            <a:custGeom>
              <a:avLst/>
              <a:gdLst>
                <a:gd name="T0" fmla="*/ 70 w 161"/>
                <a:gd name="T1" fmla="*/ 112 h 123"/>
                <a:gd name="T2" fmla="*/ 101 w 161"/>
                <a:gd name="T3" fmla="*/ 112 h 123"/>
                <a:gd name="T4" fmla="*/ 114 w 161"/>
                <a:gd name="T5" fmla="*/ 114 h 123"/>
                <a:gd name="T6" fmla="*/ 124 w 161"/>
                <a:gd name="T7" fmla="*/ 119 h 123"/>
                <a:gd name="T8" fmla="*/ 156 w 161"/>
                <a:gd name="T9" fmla="*/ 119 h 123"/>
                <a:gd name="T10" fmla="*/ 156 w 161"/>
                <a:gd name="T11" fmla="*/ 99 h 123"/>
                <a:gd name="T12" fmla="*/ 144 w 161"/>
                <a:gd name="T13" fmla="*/ 84 h 123"/>
                <a:gd name="T14" fmla="*/ 137 w 161"/>
                <a:gd name="T15" fmla="*/ 66 h 123"/>
                <a:gd name="T16" fmla="*/ 141 w 161"/>
                <a:gd name="T17" fmla="*/ 56 h 123"/>
                <a:gd name="T18" fmla="*/ 133 w 161"/>
                <a:gd name="T19" fmla="*/ 51 h 123"/>
                <a:gd name="T20" fmla="*/ 123 w 161"/>
                <a:gd name="T21" fmla="*/ 41 h 123"/>
                <a:gd name="T22" fmla="*/ 113 w 161"/>
                <a:gd name="T23" fmla="*/ 32 h 123"/>
                <a:gd name="T24" fmla="*/ 106 w 161"/>
                <a:gd name="T25" fmla="*/ 21 h 123"/>
                <a:gd name="T26" fmla="*/ 93 w 161"/>
                <a:gd name="T27" fmla="*/ 15 h 123"/>
                <a:gd name="T28" fmla="*/ 85 w 161"/>
                <a:gd name="T29" fmla="*/ 5 h 123"/>
                <a:gd name="T30" fmla="*/ 60 w 161"/>
                <a:gd name="T31" fmla="*/ 6 h 123"/>
                <a:gd name="T32" fmla="*/ 45 w 161"/>
                <a:gd name="T33" fmla="*/ 7 h 123"/>
                <a:gd name="T34" fmla="*/ 33 w 161"/>
                <a:gd name="T35" fmla="*/ 7 h 123"/>
                <a:gd name="T36" fmla="*/ 25 w 161"/>
                <a:gd name="T37" fmla="*/ 16 h 123"/>
                <a:gd name="T38" fmla="*/ 23 w 161"/>
                <a:gd name="T39" fmla="*/ 17 h 123"/>
                <a:gd name="T40" fmla="*/ 0 w 161"/>
                <a:gd name="T41" fmla="*/ 54 h 123"/>
                <a:gd name="T42" fmla="*/ 0 w 161"/>
                <a:gd name="T43" fmla="*/ 55 h 123"/>
                <a:gd name="T44" fmla="*/ 8 w 161"/>
                <a:gd name="T45" fmla="*/ 60 h 123"/>
                <a:gd name="T46" fmla="*/ 14 w 161"/>
                <a:gd name="T47" fmla="*/ 73 h 123"/>
                <a:gd name="T48" fmla="*/ 21 w 161"/>
                <a:gd name="T49" fmla="*/ 89 h 123"/>
                <a:gd name="T50" fmla="*/ 52 w 161"/>
                <a:gd name="T51" fmla="*/ 85 h 123"/>
                <a:gd name="T52" fmla="*/ 64 w 161"/>
                <a:gd name="T53" fmla="*/ 81 h 123"/>
                <a:gd name="T54" fmla="*/ 74 w 161"/>
                <a:gd name="T55" fmla="*/ 86 h 123"/>
                <a:gd name="T56" fmla="*/ 80 w 161"/>
                <a:gd name="T57" fmla="*/ 87 h 123"/>
                <a:gd name="T58" fmla="*/ 84 w 161"/>
                <a:gd name="T59" fmla="*/ 90 h 123"/>
                <a:gd name="T60" fmla="*/ 94 w 161"/>
                <a:gd name="T61" fmla="*/ 92 h 123"/>
                <a:gd name="T62" fmla="*/ 81 w 161"/>
                <a:gd name="T63" fmla="*/ 97 h 123"/>
                <a:gd name="T64" fmla="*/ 69 w 161"/>
                <a:gd name="T65" fmla="*/ 92 h 123"/>
                <a:gd name="T66" fmla="*/ 59 w 161"/>
                <a:gd name="T67" fmla="*/ 90 h 123"/>
                <a:gd name="T68" fmla="*/ 44 w 161"/>
                <a:gd name="T69" fmla="*/ 94 h 123"/>
                <a:gd name="T70" fmla="*/ 17 w 161"/>
                <a:gd name="T71" fmla="*/ 99 h 123"/>
                <a:gd name="T72" fmla="*/ 21 w 161"/>
                <a:gd name="T73" fmla="*/ 123 h 123"/>
                <a:gd name="T74" fmla="*/ 43 w 161"/>
                <a:gd name="T75" fmla="*/ 119 h 123"/>
                <a:gd name="T76" fmla="*/ 70 w 161"/>
                <a:gd name="T77" fmla="*/ 11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1" h="123">
                  <a:moveTo>
                    <a:pt x="70" y="112"/>
                  </a:moveTo>
                  <a:cubicBezTo>
                    <a:pt x="81" y="113"/>
                    <a:pt x="91" y="112"/>
                    <a:pt x="101" y="112"/>
                  </a:cubicBezTo>
                  <a:cubicBezTo>
                    <a:pt x="105" y="113"/>
                    <a:pt x="109" y="113"/>
                    <a:pt x="114" y="114"/>
                  </a:cubicBezTo>
                  <a:cubicBezTo>
                    <a:pt x="118" y="115"/>
                    <a:pt x="120" y="118"/>
                    <a:pt x="124" y="119"/>
                  </a:cubicBezTo>
                  <a:cubicBezTo>
                    <a:pt x="128" y="121"/>
                    <a:pt x="145" y="121"/>
                    <a:pt x="156" y="119"/>
                  </a:cubicBezTo>
                  <a:cubicBezTo>
                    <a:pt x="156" y="114"/>
                    <a:pt x="161" y="106"/>
                    <a:pt x="156" y="99"/>
                  </a:cubicBezTo>
                  <a:cubicBezTo>
                    <a:pt x="152" y="93"/>
                    <a:pt x="146" y="93"/>
                    <a:pt x="144" y="84"/>
                  </a:cubicBezTo>
                  <a:cubicBezTo>
                    <a:pt x="143" y="77"/>
                    <a:pt x="145" y="68"/>
                    <a:pt x="137" y="66"/>
                  </a:cubicBezTo>
                  <a:cubicBezTo>
                    <a:pt x="138" y="61"/>
                    <a:pt x="139" y="59"/>
                    <a:pt x="141" y="56"/>
                  </a:cubicBezTo>
                  <a:cubicBezTo>
                    <a:pt x="139" y="54"/>
                    <a:pt x="136" y="53"/>
                    <a:pt x="133" y="51"/>
                  </a:cubicBezTo>
                  <a:cubicBezTo>
                    <a:pt x="127" y="48"/>
                    <a:pt x="127" y="45"/>
                    <a:pt x="123" y="41"/>
                  </a:cubicBezTo>
                  <a:cubicBezTo>
                    <a:pt x="120" y="37"/>
                    <a:pt x="116" y="37"/>
                    <a:pt x="113" y="32"/>
                  </a:cubicBezTo>
                  <a:cubicBezTo>
                    <a:pt x="111" y="29"/>
                    <a:pt x="109" y="23"/>
                    <a:pt x="106" y="21"/>
                  </a:cubicBezTo>
                  <a:cubicBezTo>
                    <a:pt x="102" y="18"/>
                    <a:pt x="97" y="18"/>
                    <a:pt x="93" y="15"/>
                  </a:cubicBezTo>
                  <a:cubicBezTo>
                    <a:pt x="90" y="13"/>
                    <a:pt x="88" y="8"/>
                    <a:pt x="85" y="5"/>
                  </a:cubicBezTo>
                  <a:cubicBezTo>
                    <a:pt x="79" y="0"/>
                    <a:pt x="67" y="4"/>
                    <a:pt x="60" y="6"/>
                  </a:cubicBezTo>
                  <a:cubicBezTo>
                    <a:pt x="55" y="7"/>
                    <a:pt x="50" y="7"/>
                    <a:pt x="45" y="7"/>
                  </a:cubicBezTo>
                  <a:cubicBezTo>
                    <a:pt x="41" y="7"/>
                    <a:pt x="37" y="5"/>
                    <a:pt x="33" y="7"/>
                  </a:cubicBezTo>
                  <a:cubicBezTo>
                    <a:pt x="27" y="9"/>
                    <a:pt x="29" y="12"/>
                    <a:pt x="25" y="16"/>
                  </a:cubicBezTo>
                  <a:cubicBezTo>
                    <a:pt x="25" y="16"/>
                    <a:pt x="24" y="17"/>
                    <a:pt x="23" y="17"/>
                  </a:cubicBezTo>
                  <a:cubicBezTo>
                    <a:pt x="20" y="32"/>
                    <a:pt x="14" y="47"/>
                    <a:pt x="0" y="54"/>
                  </a:cubicBezTo>
                  <a:cubicBezTo>
                    <a:pt x="0" y="54"/>
                    <a:pt x="0" y="55"/>
                    <a:pt x="0" y="55"/>
                  </a:cubicBezTo>
                  <a:cubicBezTo>
                    <a:pt x="2" y="57"/>
                    <a:pt x="7" y="59"/>
                    <a:pt x="8" y="60"/>
                  </a:cubicBezTo>
                  <a:cubicBezTo>
                    <a:pt x="11" y="64"/>
                    <a:pt x="12" y="70"/>
                    <a:pt x="14" y="73"/>
                  </a:cubicBezTo>
                  <a:cubicBezTo>
                    <a:pt x="16" y="76"/>
                    <a:pt x="24" y="84"/>
                    <a:pt x="21" y="89"/>
                  </a:cubicBezTo>
                  <a:cubicBezTo>
                    <a:pt x="30" y="90"/>
                    <a:pt x="46" y="88"/>
                    <a:pt x="52" y="85"/>
                  </a:cubicBezTo>
                  <a:cubicBezTo>
                    <a:pt x="57" y="83"/>
                    <a:pt x="58" y="80"/>
                    <a:pt x="64" y="81"/>
                  </a:cubicBezTo>
                  <a:cubicBezTo>
                    <a:pt x="69" y="82"/>
                    <a:pt x="70" y="84"/>
                    <a:pt x="74" y="86"/>
                  </a:cubicBezTo>
                  <a:cubicBezTo>
                    <a:pt x="76" y="87"/>
                    <a:pt x="78" y="86"/>
                    <a:pt x="80" y="87"/>
                  </a:cubicBezTo>
                  <a:cubicBezTo>
                    <a:pt x="82" y="88"/>
                    <a:pt x="80" y="90"/>
                    <a:pt x="84" y="90"/>
                  </a:cubicBezTo>
                  <a:cubicBezTo>
                    <a:pt x="86" y="91"/>
                    <a:pt x="95" y="85"/>
                    <a:pt x="94" y="92"/>
                  </a:cubicBezTo>
                  <a:cubicBezTo>
                    <a:pt x="93" y="95"/>
                    <a:pt x="84" y="97"/>
                    <a:pt x="81" y="97"/>
                  </a:cubicBezTo>
                  <a:cubicBezTo>
                    <a:pt x="76" y="97"/>
                    <a:pt x="74" y="94"/>
                    <a:pt x="69" y="92"/>
                  </a:cubicBezTo>
                  <a:cubicBezTo>
                    <a:pt x="66" y="91"/>
                    <a:pt x="62" y="91"/>
                    <a:pt x="59" y="90"/>
                  </a:cubicBezTo>
                  <a:cubicBezTo>
                    <a:pt x="58" y="95"/>
                    <a:pt x="49" y="94"/>
                    <a:pt x="44" y="94"/>
                  </a:cubicBezTo>
                  <a:cubicBezTo>
                    <a:pt x="43" y="102"/>
                    <a:pt x="28" y="100"/>
                    <a:pt x="17" y="99"/>
                  </a:cubicBezTo>
                  <a:cubicBezTo>
                    <a:pt x="18" y="108"/>
                    <a:pt x="17" y="115"/>
                    <a:pt x="21" y="123"/>
                  </a:cubicBezTo>
                  <a:cubicBezTo>
                    <a:pt x="28" y="122"/>
                    <a:pt x="35" y="119"/>
                    <a:pt x="43" y="119"/>
                  </a:cubicBezTo>
                  <a:cubicBezTo>
                    <a:pt x="53" y="118"/>
                    <a:pt x="60" y="112"/>
                    <a:pt x="70" y="11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76" name="Freeform 599"/>
            <p:cNvSpPr>
              <a:spLocks/>
            </p:cNvSpPr>
            <p:nvPr/>
          </p:nvSpPr>
          <p:spPr bwMode="auto">
            <a:xfrm>
              <a:off x="2853650" y="3158273"/>
              <a:ext cx="177418" cy="115029"/>
            </a:xfrm>
            <a:custGeom>
              <a:avLst/>
              <a:gdLst>
                <a:gd name="T0" fmla="*/ 59 w 77"/>
                <a:gd name="T1" fmla="*/ 30 h 50"/>
                <a:gd name="T2" fmla="*/ 69 w 77"/>
                <a:gd name="T3" fmla="*/ 25 h 50"/>
                <a:gd name="T4" fmla="*/ 77 w 77"/>
                <a:gd name="T5" fmla="*/ 20 h 50"/>
                <a:gd name="T6" fmla="*/ 73 w 77"/>
                <a:gd name="T7" fmla="*/ 13 h 50"/>
                <a:gd name="T8" fmla="*/ 77 w 77"/>
                <a:gd name="T9" fmla="*/ 5 h 50"/>
                <a:gd name="T10" fmla="*/ 76 w 77"/>
                <a:gd name="T11" fmla="*/ 0 h 50"/>
                <a:gd name="T12" fmla="*/ 49 w 77"/>
                <a:gd name="T13" fmla="*/ 0 h 50"/>
                <a:gd name="T14" fmla="*/ 22 w 77"/>
                <a:gd name="T15" fmla="*/ 7 h 50"/>
                <a:gd name="T16" fmla="*/ 0 w 77"/>
                <a:gd name="T17" fmla="*/ 11 h 50"/>
                <a:gd name="T18" fmla="*/ 7 w 77"/>
                <a:gd name="T19" fmla="*/ 21 h 50"/>
                <a:gd name="T20" fmla="*/ 21 w 77"/>
                <a:gd name="T21" fmla="*/ 27 h 50"/>
                <a:gd name="T22" fmla="*/ 31 w 77"/>
                <a:gd name="T23" fmla="*/ 38 h 50"/>
                <a:gd name="T24" fmla="*/ 43 w 77"/>
                <a:gd name="T25" fmla="*/ 50 h 50"/>
                <a:gd name="T26" fmla="*/ 50 w 77"/>
                <a:gd name="T27" fmla="*/ 34 h 50"/>
                <a:gd name="T28" fmla="*/ 59 w 77"/>
                <a:gd name="T29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50">
                  <a:moveTo>
                    <a:pt x="59" y="30"/>
                  </a:moveTo>
                  <a:cubicBezTo>
                    <a:pt x="63" y="29"/>
                    <a:pt x="65" y="26"/>
                    <a:pt x="69" y="25"/>
                  </a:cubicBezTo>
                  <a:cubicBezTo>
                    <a:pt x="71" y="24"/>
                    <a:pt x="77" y="24"/>
                    <a:pt x="77" y="20"/>
                  </a:cubicBezTo>
                  <a:cubicBezTo>
                    <a:pt x="77" y="16"/>
                    <a:pt x="72" y="17"/>
                    <a:pt x="73" y="13"/>
                  </a:cubicBezTo>
                  <a:cubicBezTo>
                    <a:pt x="73" y="10"/>
                    <a:pt x="77" y="10"/>
                    <a:pt x="77" y="5"/>
                  </a:cubicBezTo>
                  <a:cubicBezTo>
                    <a:pt x="77" y="4"/>
                    <a:pt x="76" y="2"/>
                    <a:pt x="76" y="0"/>
                  </a:cubicBezTo>
                  <a:cubicBezTo>
                    <a:pt x="67" y="0"/>
                    <a:pt x="58" y="0"/>
                    <a:pt x="49" y="0"/>
                  </a:cubicBezTo>
                  <a:cubicBezTo>
                    <a:pt x="39" y="0"/>
                    <a:pt x="32" y="6"/>
                    <a:pt x="22" y="7"/>
                  </a:cubicBezTo>
                  <a:cubicBezTo>
                    <a:pt x="14" y="7"/>
                    <a:pt x="7" y="10"/>
                    <a:pt x="0" y="11"/>
                  </a:cubicBezTo>
                  <a:cubicBezTo>
                    <a:pt x="1" y="14"/>
                    <a:pt x="4" y="17"/>
                    <a:pt x="7" y="21"/>
                  </a:cubicBezTo>
                  <a:cubicBezTo>
                    <a:pt x="11" y="24"/>
                    <a:pt x="17" y="24"/>
                    <a:pt x="21" y="27"/>
                  </a:cubicBezTo>
                  <a:cubicBezTo>
                    <a:pt x="28" y="31"/>
                    <a:pt x="26" y="33"/>
                    <a:pt x="31" y="38"/>
                  </a:cubicBezTo>
                  <a:cubicBezTo>
                    <a:pt x="34" y="42"/>
                    <a:pt x="39" y="45"/>
                    <a:pt x="43" y="50"/>
                  </a:cubicBezTo>
                  <a:cubicBezTo>
                    <a:pt x="45" y="44"/>
                    <a:pt x="47" y="39"/>
                    <a:pt x="50" y="34"/>
                  </a:cubicBezTo>
                  <a:cubicBezTo>
                    <a:pt x="53" y="30"/>
                    <a:pt x="54" y="32"/>
                    <a:pt x="59" y="3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  <p:sp>
          <p:nvSpPr>
            <p:cNvPr id="77" name="Freeform 600"/>
            <p:cNvSpPr>
              <a:spLocks/>
            </p:cNvSpPr>
            <p:nvPr/>
          </p:nvSpPr>
          <p:spPr bwMode="auto">
            <a:xfrm>
              <a:off x="2952108" y="3158273"/>
              <a:ext cx="461091" cy="338263"/>
            </a:xfrm>
            <a:custGeom>
              <a:avLst/>
              <a:gdLst>
                <a:gd name="T0" fmla="*/ 194 w 200"/>
                <a:gd name="T1" fmla="*/ 110 h 147"/>
                <a:gd name="T2" fmla="*/ 188 w 200"/>
                <a:gd name="T3" fmla="*/ 103 h 147"/>
                <a:gd name="T4" fmla="*/ 190 w 200"/>
                <a:gd name="T5" fmla="*/ 100 h 147"/>
                <a:gd name="T6" fmla="*/ 188 w 200"/>
                <a:gd name="T7" fmla="*/ 97 h 147"/>
                <a:gd name="T8" fmla="*/ 182 w 200"/>
                <a:gd name="T9" fmla="*/ 80 h 147"/>
                <a:gd name="T10" fmla="*/ 185 w 200"/>
                <a:gd name="T11" fmla="*/ 71 h 147"/>
                <a:gd name="T12" fmla="*/ 190 w 200"/>
                <a:gd name="T13" fmla="*/ 66 h 147"/>
                <a:gd name="T14" fmla="*/ 178 w 200"/>
                <a:gd name="T15" fmla="*/ 49 h 147"/>
                <a:gd name="T16" fmla="*/ 167 w 200"/>
                <a:gd name="T17" fmla="*/ 46 h 147"/>
                <a:gd name="T18" fmla="*/ 177 w 200"/>
                <a:gd name="T19" fmla="*/ 41 h 147"/>
                <a:gd name="T20" fmla="*/ 162 w 200"/>
                <a:gd name="T21" fmla="*/ 22 h 147"/>
                <a:gd name="T22" fmla="*/ 153 w 200"/>
                <a:gd name="T23" fmla="*/ 5 h 147"/>
                <a:gd name="T24" fmla="*/ 130 w 200"/>
                <a:gd name="T25" fmla="*/ 16 h 147"/>
                <a:gd name="T26" fmla="*/ 107 w 200"/>
                <a:gd name="T27" fmla="*/ 11 h 147"/>
                <a:gd name="T28" fmla="*/ 92 w 200"/>
                <a:gd name="T29" fmla="*/ 10 h 147"/>
                <a:gd name="T30" fmla="*/ 92 w 200"/>
                <a:gd name="T31" fmla="*/ 7 h 147"/>
                <a:gd name="T32" fmla="*/ 60 w 200"/>
                <a:gd name="T33" fmla="*/ 7 h 147"/>
                <a:gd name="T34" fmla="*/ 50 w 200"/>
                <a:gd name="T35" fmla="*/ 2 h 147"/>
                <a:gd name="T36" fmla="*/ 37 w 200"/>
                <a:gd name="T37" fmla="*/ 0 h 147"/>
                <a:gd name="T38" fmla="*/ 33 w 200"/>
                <a:gd name="T39" fmla="*/ 0 h 147"/>
                <a:gd name="T40" fmla="*/ 34 w 200"/>
                <a:gd name="T41" fmla="*/ 5 h 147"/>
                <a:gd name="T42" fmla="*/ 30 w 200"/>
                <a:gd name="T43" fmla="*/ 13 h 147"/>
                <a:gd name="T44" fmla="*/ 34 w 200"/>
                <a:gd name="T45" fmla="*/ 20 h 147"/>
                <a:gd name="T46" fmla="*/ 26 w 200"/>
                <a:gd name="T47" fmla="*/ 25 h 147"/>
                <a:gd name="T48" fmla="*/ 16 w 200"/>
                <a:gd name="T49" fmla="*/ 30 h 147"/>
                <a:gd name="T50" fmla="*/ 7 w 200"/>
                <a:gd name="T51" fmla="*/ 34 h 147"/>
                <a:gd name="T52" fmla="*/ 0 w 200"/>
                <a:gd name="T53" fmla="*/ 50 h 147"/>
                <a:gd name="T54" fmla="*/ 1 w 200"/>
                <a:gd name="T55" fmla="*/ 51 h 147"/>
                <a:gd name="T56" fmla="*/ 16 w 200"/>
                <a:gd name="T57" fmla="*/ 65 h 147"/>
                <a:gd name="T58" fmla="*/ 41 w 200"/>
                <a:gd name="T59" fmla="*/ 94 h 147"/>
                <a:gd name="T60" fmla="*/ 43 w 200"/>
                <a:gd name="T61" fmla="*/ 99 h 147"/>
                <a:gd name="T62" fmla="*/ 58 w 200"/>
                <a:gd name="T63" fmla="*/ 91 h 147"/>
                <a:gd name="T64" fmla="*/ 65 w 200"/>
                <a:gd name="T65" fmla="*/ 82 h 147"/>
                <a:gd name="T66" fmla="*/ 72 w 200"/>
                <a:gd name="T67" fmla="*/ 75 h 147"/>
                <a:gd name="T68" fmla="*/ 83 w 200"/>
                <a:gd name="T69" fmla="*/ 75 h 147"/>
                <a:gd name="T70" fmla="*/ 95 w 200"/>
                <a:gd name="T71" fmla="*/ 73 h 147"/>
                <a:gd name="T72" fmla="*/ 110 w 200"/>
                <a:gd name="T73" fmla="*/ 87 h 147"/>
                <a:gd name="T74" fmla="*/ 115 w 200"/>
                <a:gd name="T75" fmla="*/ 94 h 147"/>
                <a:gd name="T76" fmla="*/ 117 w 200"/>
                <a:gd name="T77" fmla="*/ 103 h 147"/>
                <a:gd name="T78" fmla="*/ 130 w 200"/>
                <a:gd name="T79" fmla="*/ 117 h 147"/>
                <a:gd name="T80" fmla="*/ 148 w 200"/>
                <a:gd name="T81" fmla="*/ 124 h 147"/>
                <a:gd name="T82" fmla="*/ 154 w 200"/>
                <a:gd name="T83" fmla="*/ 145 h 147"/>
                <a:gd name="T84" fmla="*/ 164 w 200"/>
                <a:gd name="T85" fmla="*/ 146 h 147"/>
                <a:gd name="T86" fmla="*/ 172 w 200"/>
                <a:gd name="T87" fmla="*/ 137 h 147"/>
                <a:gd name="T88" fmla="*/ 177 w 200"/>
                <a:gd name="T89" fmla="*/ 142 h 147"/>
                <a:gd name="T90" fmla="*/ 179 w 200"/>
                <a:gd name="T91" fmla="*/ 140 h 147"/>
                <a:gd name="T92" fmla="*/ 179 w 200"/>
                <a:gd name="T93" fmla="*/ 134 h 147"/>
                <a:gd name="T94" fmla="*/ 187 w 200"/>
                <a:gd name="T95" fmla="*/ 127 h 147"/>
                <a:gd name="T96" fmla="*/ 182 w 200"/>
                <a:gd name="T97" fmla="*/ 115 h 147"/>
                <a:gd name="T98" fmla="*/ 194 w 200"/>
                <a:gd name="T99" fmla="*/ 11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0" h="147">
                  <a:moveTo>
                    <a:pt x="194" y="110"/>
                  </a:moveTo>
                  <a:cubicBezTo>
                    <a:pt x="192" y="107"/>
                    <a:pt x="189" y="107"/>
                    <a:pt x="188" y="103"/>
                  </a:cubicBezTo>
                  <a:cubicBezTo>
                    <a:pt x="188" y="102"/>
                    <a:pt x="190" y="101"/>
                    <a:pt x="190" y="100"/>
                  </a:cubicBezTo>
                  <a:cubicBezTo>
                    <a:pt x="190" y="98"/>
                    <a:pt x="188" y="98"/>
                    <a:pt x="188" y="97"/>
                  </a:cubicBezTo>
                  <a:cubicBezTo>
                    <a:pt x="187" y="90"/>
                    <a:pt x="183" y="88"/>
                    <a:pt x="182" y="80"/>
                  </a:cubicBezTo>
                  <a:cubicBezTo>
                    <a:pt x="182" y="74"/>
                    <a:pt x="182" y="75"/>
                    <a:pt x="185" y="71"/>
                  </a:cubicBezTo>
                  <a:cubicBezTo>
                    <a:pt x="187" y="69"/>
                    <a:pt x="189" y="67"/>
                    <a:pt x="190" y="66"/>
                  </a:cubicBezTo>
                  <a:cubicBezTo>
                    <a:pt x="183" y="64"/>
                    <a:pt x="176" y="59"/>
                    <a:pt x="178" y="49"/>
                  </a:cubicBezTo>
                  <a:cubicBezTo>
                    <a:pt x="174" y="49"/>
                    <a:pt x="171" y="48"/>
                    <a:pt x="167" y="46"/>
                  </a:cubicBezTo>
                  <a:cubicBezTo>
                    <a:pt x="170" y="45"/>
                    <a:pt x="174" y="42"/>
                    <a:pt x="177" y="41"/>
                  </a:cubicBezTo>
                  <a:cubicBezTo>
                    <a:pt x="173" y="34"/>
                    <a:pt x="166" y="29"/>
                    <a:pt x="162" y="22"/>
                  </a:cubicBezTo>
                  <a:cubicBezTo>
                    <a:pt x="159" y="16"/>
                    <a:pt x="160" y="8"/>
                    <a:pt x="153" y="5"/>
                  </a:cubicBezTo>
                  <a:cubicBezTo>
                    <a:pt x="155" y="21"/>
                    <a:pt x="139" y="16"/>
                    <a:pt x="130" y="16"/>
                  </a:cubicBezTo>
                  <a:cubicBezTo>
                    <a:pt x="118" y="17"/>
                    <a:pt x="116" y="24"/>
                    <a:pt x="107" y="11"/>
                  </a:cubicBezTo>
                  <a:cubicBezTo>
                    <a:pt x="105" y="23"/>
                    <a:pt x="94" y="18"/>
                    <a:pt x="92" y="10"/>
                  </a:cubicBezTo>
                  <a:cubicBezTo>
                    <a:pt x="92" y="9"/>
                    <a:pt x="92" y="8"/>
                    <a:pt x="92" y="7"/>
                  </a:cubicBezTo>
                  <a:cubicBezTo>
                    <a:pt x="81" y="9"/>
                    <a:pt x="64" y="9"/>
                    <a:pt x="60" y="7"/>
                  </a:cubicBezTo>
                  <a:cubicBezTo>
                    <a:pt x="56" y="6"/>
                    <a:pt x="54" y="3"/>
                    <a:pt x="50" y="2"/>
                  </a:cubicBezTo>
                  <a:cubicBezTo>
                    <a:pt x="45" y="1"/>
                    <a:pt x="41" y="1"/>
                    <a:pt x="37" y="0"/>
                  </a:cubicBezTo>
                  <a:cubicBezTo>
                    <a:pt x="35" y="0"/>
                    <a:pt x="34" y="0"/>
                    <a:pt x="33" y="0"/>
                  </a:cubicBezTo>
                  <a:cubicBezTo>
                    <a:pt x="33" y="2"/>
                    <a:pt x="34" y="4"/>
                    <a:pt x="34" y="5"/>
                  </a:cubicBezTo>
                  <a:cubicBezTo>
                    <a:pt x="34" y="10"/>
                    <a:pt x="30" y="10"/>
                    <a:pt x="30" y="13"/>
                  </a:cubicBezTo>
                  <a:cubicBezTo>
                    <a:pt x="29" y="17"/>
                    <a:pt x="34" y="16"/>
                    <a:pt x="34" y="20"/>
                  </a:cubicBezTo>
                  <a:cubicBezTo>
                    <a:pt x="34" y="24"/>
                    <a:pt x="28" y="24"/>
                    <a:pt x="26" y="25"/>
                  </a:cubicBezTo>
                  <a:cubicBezTo>
                    <a:pt x="22" y="26"/>
                    <a:pt x="20" y="29"/>
                    <a:pt x="16" y="30"/>
                  </a:cubicBezTo>
                  <a:cubicBezTo>
                    <a:pt x="11" y="32"/>
                    <a:pt x="10" y="30"/>
                    <a:pt x="7" y="34"/>
                  </a:cubicBezTo>
                  <a:cubicBezTo>
                    <a:pt x="4" y="39"/>
                    <a:pt x="2" y="44"/>
                    <a:pt x="0" y="50"/>
                  </a:cubicBezTo>
                  <a:cubicBezTo>
                    <a:pt x="0" y="50"/>
                    <a:pt x="1" y="51"/>
                    <a:pt x="1" y="51"/>
                  </a:cubicBezTo>
                  <a:cubicBezTo>
                    <a:pt x="6" y="57"/>
                    <a:pt x="10" y="60"/>
                    <a:pt x="16" y="65"/>
                  </a:cubicBezTo>
                  <a:cubicBezTo>
                    <a:pt x="27" y="75"/>
                    <a:pt x="36" y="79"/>
                    <a:pt x="41" y="94"/>
                  </a:cubicBezTo>
                  <a:cubicBezTo>
                    <a:pt x="41" y="94"/>
                    <a:pt x="42" y="96"/>
                    <a:pt x="43" y="99"/>
                  </a:cubicBezTo>
                  <a:cubicBezTo>
                    <a:pt x="50" y="100"/>
                    <a:pt x="54" y="97"/>
                    <a:pt x="58" y="91"/>
                  </a:cubicBezTo>
                  <a:cubicBezTo>
                    <a:pt x="60" y="87"/>
                    <a:pt x="63" y="85"/>
                    <a:pt x="65" y="82"/>
                  </a:cubicBezTo>
                  <a:cubicBezTo>
                    <a:pt x="67" y="79"/>
                    <a:pt x="68" y="76"/>
                    <a:pt x="72" y="75"/>
                  </a:cubicBezTo>
                  <a:cubicBezTo>
                    <a:pt x="75" y="75"/>
                    <a:pt x="79" y="76"/>
                    <a:pt x="83" y="75"/>
                  </a:cubicBezTo>
                  <a:cubicBezTo>
                    <a:pt x="87" y="74"/>
                    <a:pt x="90" y="73"/>
                    <a:pt x="95" y="73"/>
                  </a:cubicBezTo>
                  <a:cubicBezTo>
                    <a:pt x="104" y="75"/>
                    <a:pt x="108" y="78"/>
                    <a:pt x="110" y="87"/>
                  </a:cubicBezTo>
                  <a:cubicBezTo>
                    <a:pt x="112" y="91"/>
                    <a:pt x="113" y="91"/>
                    <a:pt x="115" y="94"/>
                  </a:cubicBezTo>
                  <a:cubicBezTo>
                    <a:pt x="117" y="98"/>
                    <a:pt x="116" y="99"/>
                    <a:pt x="117" y="103"/>
                  </a:cubicBezTo>
                  <a:cubicBezTo>
                    <a:pt x="119" y="110"/>
                    <a:pt x="123" y="118"/>
                    <a:pt x="130" y="117"/>
                  </a:cubicBezTo>
                  <a:cubicBezTo>
                    <a:pt x="140" y="116"/>
                    <a:pt x="145" y="113"/>
                    <a:pt x="148" y="124"/>
                  </a:cubicBezTo>
                  <a:cubicBezTo>
                    <a:pt x="149" y="129"/>
                    <a:pt x="150" y="143"/>
                    <a:pt x="154" y="145"/>
                  </a:cubicBezTo>
                  <a:cubicBezTo>
                    <a:pt x="155" y="146"/>
                    <a:pt x="163" y="147"/>
                    <a:pt x="164" y="146"/>
                  </a:cubicBezTo>
                  <a:cubicBezTo>
                    <a:pt x="168" y="144"/>
                    <a:pt x="167" y="137"/>
                    <a:pt x="172" y="137"/>
                  </a:cubicBezTo>
                  <a:cubicBezTo>
                    <a:pt x="174" y="137"/>
                    <a:pt x="176" y="139"/>
                    <a:pt x="177" y="142"/>
                  </a:cubicBezTo>
                  <a:cubicBezTo>
                    <a:pt x="178" y="142"/>
                    <a:pt x="179" y="142"/>
                    <a:pt x="179" y="140"/>
                  </a:cubicBezTo>
                  <a:cubicBezTo>
                    <a:pt x="180" y="139"/>
                    <a:pt x="178" y="136"/>
                    <a:pt x="179" y="134"/>
                  </a:cubicBezTo>
                  <a:cubicBezTo>
                    <a:pt x="180" y="131"/>
                    <a:pt x="188" y="132"/>
                    <a:pt x="187" y="127"/>
                  </a:cubicBezTo>
                  <a:cubicBezTo>
                    <a:pt x="185" y="122"/>
                    <a:pt x="178" y="122"/>
                    <a:pt x="182" y="115"/>
                  </a:cubicBezTo>
                  <a:cubicBezTo>
                    <a:pt x="188" y="118"/>
                    <a:pt x="200" y="119"/>
                    <a:pt x="194" y="11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游ゴシック"/>
                <a:cs typeface="+mn-cs"/>
              </a:endParaRPr>
            </a:p>
          </p:txBody>
        </p:sp>
      </p:grpSp>
      <p:sp>
        <p:nvSpPr>
          <p:cNvPr id="81" name="タイトル 1"/>
          <p:cNvSpPr txBox="1">
            <a:spLocks/>
          </p:cNvSpPr>
          <p:nvPr/>
        </p:nvSpPr>
        <p:spPr>
          <a:xfrm>
            <a:off x="14662" y="-81860"/>
            <a:ext cx="120297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sx="102000" sy="102000" algn="l" rotWithShape="0">
                    <a:srgbClr val="00B050">
                      <a:alpha val="4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ea typeface="游ゴシック Light"/>
                <a:cs typeface="+mj-cs"/>
              </a:rPr>
              <a:t>Japan </a:t>
            </a:r>
            <a:r>
              <a:rPr kumimoji="1" lang="en-US" altLang="ja-JP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800" dist="38100" sx="102000" sy="102000" algn="l" rotWithShape="0">
                    <a:srgbClr val="00B050">
                      <a:alpha val="4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ea typeface="游ゴシック Light"/>
                <a:cs typeface="+mj-cs"/>
              </a:rPr>
              <a:t>Overseas Cooperation Volunteer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sx="102000" sy="102000" algn="l" rotWithShape="0">
                  <a:srgbClr val="00B050">
                    <a:alpha val="40000"/>
                  </a:srgbClr>
                </a:outerShdw>
              </a:effectLst>
              <a:uLnTx/>
              <a:uFillTx/>
              <a:latin typeface="Berlin Sans FB Demi" panose="020E0802020502020306" pitchFamily="34" charset="0"/>
              <a:ea typeface="游ゴシック Light"/>
              <a:cs typeface="+mj-cs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5534206" y="1040937"/>
            <a:ext cx="6132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en-US" altLang="ja-JP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rlin Sans FB" panose="020E0602020502020306" pitchFamily="34" charset="0"/>
                <a:ea typeface="游ゴシック"/>
              </a:rPr>
              <a:t>Saki</a:t>
            </a:r>
            <a:r>
              <a:rPr lang="ja-JP" altLang="en-US" sz="5400" dirty="0">
                <a:solidFill>
                  <a:srgbClr val="0070C0"/>
                </a:solidFill>
                <a:latin typeface="Berlin Sans FB" panose="020E0602020502020306" pitchFamily="34" charset="0"/>
                <a:ea typeface="游ゴシック"/>
              </a:rPr>
              <a:t> </a:t>
            </a:r>
            <a:r>
              <a:rPr lang="en-US" altLang="ja-JP" sz="5400" dirty="0" smtClean="0">
                <a:solidFill>
                  <a:srgbClr val="0070C0"/>
                </a:solidFill>
                <a:latin typeface="Berlin Sans FB" panose="020E0602020502020306" pitchFamily="34" charset="0"/>
                <a:ea typeface="游ゴシック"/>
              </a:rPr>
              <a:t>san  </a:t>
            </a:r>
            <a:r>
              <a:rPr lang="en-US" altLang="ja-JP" sz="3600" dirty="0" smtClean="0">
                <a:solidFill>
                  <a:prstClr val="black"/>
                </a:solidFill>
                <a:latin typeface="Berlin Sans FB" panose="020E0602020502020306" pitchFamily="34" charset="0"/>
                <a:ea typeface="游ゴシック"/>
              </a:rPr>
              <a:t>from  </a:t>
            </a:r>
            <a:r>
              <a:rPr lang="en-US" altLang="ja-JP" sz="36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Rwanda</a:t>
            </a:r>
            <a:endParaRPr lang="ja-JP" altLang="en-US" sz="3600" dirty="0">
              <a:solidFill>
                <a:prstClr val="black"/>
              </a:solidFill>
              <a:latin typeface="Berlin Sans FB" panose="020E0602020502020306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游ゴシック"/>
              <a:cs typeface="+mn-cs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3907560" y="4280877"/>
            <a:ext cx="1516823" cy="29562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381" y="1856314"/>
            <a:ext cx="6412125" cy="480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14662" y="0"/>
            <a:ext cx="4767403" cy="984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800" dist="88900" dir="2700000" algn="tl" rotWithShape="0">
                    <a:srgbClr val="0070C0">
                      <a:alpha val="4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ea typeface="游ゴシック Light"/>
                <a:cs typeface="+mj-cs"/>
              </a:rPr>
              <a:t>My Place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88900" dir="2700000" algn="tl" rotWithShape="0">
                  <a:srgbClr val="0070C0">
                    <a:alpha val="40000"/>
                  </a:srgbClr>
                </a:outerShdw>
              </a:effectLst>
              <a:uLnTx/>
              <a:uFillTx/>
              <a:latin typeface="Berlin Sans FB Demi" panose="020E0802020502020306" pitchFamily="34" charset="0"/>
              <a:ea typeface="游ゴシック Light"/>
              <a:cs typeface="+mj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" y="1309817"/>
            <a:ext cx="6374431" cy="478082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077" y="1841157"/>
            <a:ext cx="5665977" cy="4249483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471862" y="5924140"/>
            <a:ext cx="6242447" cy="984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 smtClean="0">
                <a:solidFill>
                  <a:prstClr val="black"/>
                </a:solidFill>
                <a:latin typeface="Berlin Sans FB Demi" panose="020E0802020502020306" pitchFamily="34" charset="0"/>
                <a:ea typeface="游ゴシック Light"/>
              </a:rPr>
              <a:t>Hills and Red soil road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Berlin Sans FB Demi" panose="020E0802020502020306" pitchFamily="34" charset="0"/>
              <a:ea typeface="游ゴシック Light"/>
              <a:cs typeface="+mj-cs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7591360" y="5924140"/>
            <a:ext cx="4767403" cy="984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Berlin Sans FB Demi" panose="020E0802020502020306" pitchFamily="34" charset="0"/>
                <a:ea typeface="游ゴシック Light"/>
                <a:cs typeface="+mj-cs"/>
              </a:rPr>
              <a:t>Getting</a:t>
            </a:r>
            <a:r>
              <a:rPr kumimoji="1" lang="en-US" altLang="ja-JP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Berlin Sans FB Demi" panose="020E0802020502020306" pitchFamily="34" charset="0"/>
                <a:ea typeface="游ゴシック Light"/>
                <a:cs typeface="+mj-cs"/>
              </a:rPr>
              <a:t> water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Berlin Sans FB Demi" panose="020E0802020502020306" pitchFamily="34" charset="0"/>
              <a:ea typeface="游ゴシック Ligh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7714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>
            <a:grpSpLocks noChangeAspect="1"/>
          </p:cNvGrpSpPr>
          <p:nvPr/>
        </p:nvGrpSpPr>
        <p:grpSpPr>
          <a:xfrm>
            <a:off x="2398363" y="984211"/>
            <a:ext cx="7587438" cy="5690578"/>
            <a:chOff x="-1" y="0"/>
            <a:chExt cx="6068907" cy="4551680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6068907" cy="4551680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-1" y="4052795"/>
              <a:ext cx="5671587" cy="498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erlin Sans FB" panose="020E0602020502020306" pitchFamily="34" charset="0"/>
                  <a:ea typeface="游ゴシック"/>
                </a:rPr>
                <a:t>Repairing Hand Pump</a:t>
              </a:r>
              <a:endPara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游ゴシック"/>
              </a:endParaRPr>
            </a:p>
          </p:txBody>
        </p:sp>
      </p:grpSp>
      <p:sp>
        <p:nvSpPr>
          <p:cNvPr id="9" name="タイトル 1"/>
          <p:cNvSpPr txBox="1">
            <a:spLocks/>
          </p:cNvSpPr>
          <p:nvPr/>
        </p:nvSpPr>
        <p:spPr>
          <a:xfrm>
            <a:off x="14662" y="0"/>
            <a:ext cx="4767403" cy="984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800" dist="88900" dir="2700000" algn="tl" rotWithShape="0">
                    <a:srgbClr val="0070C0">
                      <a:alpha val="4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ea typeface="游ゴシック Light"/>
                <a:cs typeface="+mj-cs"/>
              </a:rPr>
              <a:t>My Activity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88900" dir="2700000" algn="tl" rotWithShape="0">
                  <a:srgbClr val="0070C0">
                    <a:alpha val="40000"/>
                  </a:srgbClr>
                </a:outerShdw>
              </a:effectLst>
              <a:uLnTx/>
              <a:uFillTx/>
              <a:latin typeface="Berlin Sans FB Demi" panose="020E0802020502020306" pitchFamily="34" charset="0"/>
              <a:ea typeface="游ゴシック Ligh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93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1" y="1"/>
            <a:ext cx="12215397" cy="686401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9374" y="6273225"/>
            <a:ext cx="5671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游ゴシック"/>
              </a:rPr>
              <a:t>Checking of Water Quality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Berlin Sans FB" panose="020E0602020502020306" pitchFamily="34" charset="0"/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762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117" y="0"/>
            <a:ext cx="5143500" cy="6858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83" y="0"/>
            <a:ext cx="5143500" cy="68580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80530" y="0"/>
            <a:ext cx="5671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游ゴシック"/>
              </a:rPr>
              <a:t>Hand </a:t>
            </a:r>
            <a:r>
              <a:rPr lang="en-US" altLang="ja-JP" sz="3200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Berlin Sans FB" panose="020E0602020502020306" pitchFamily="34" charset="0"/>
                <a:ea typeface="游ゴシック"/>
              </a:rPr>
              <a:t>W</a:t>
            </a:r>
            <a:r>
              <a:rPr kumimoji="1" lang="en-US" altLang="ja-JP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游ゴシック"/>
              </a:rPr>
              <a:t>ashing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游ゴシック"/>
              </a:rPr>
              <a:t> Workshop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Berlin Sans FB" panose="020E0602020502020306" pitchFamily="34" charset="0"/>
              <a:ea typeface="游ゴシック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83865" y="-1"/>
            <a:ext cx="52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游ゴシック"/>
              </a:rPr>
              <a:t>Training in Water Committee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Berlin Sans FB" panose="020E0602020502020306" pitchFamily="34" charset="0"/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093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4">
      <a:majorFont>
        <a:latin typeface="Arial Rounded MT Bold"/>
        <a:ea typeface="游ゴシック Light"/>
        <a:cs typeface=""/>
      </a:majorFont>
      <a:minorFont>
        <a:latin typeface="Arial Rounded MT Bold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13328</TotalTime>
  <Words>408</Words>
  <Application>Microsoft Office PowerPoint</Application>
  <PresentationFormat>ワイド画面</PresentationFormat>
  <Paragraphs>36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游ゴシック Light</vt:lpstr>
      <vt:lpstr>Arial</vt:lpstr>
      <vt:lpstr>Arial Rounded MT Bold</vt:lpstr>
      <vt:lpstr>Berlin Sans FB</vt:lpstr>
      <vt:lpstr>Berlin Sans FB Demi</vt:lpstr>
      <vt:lpstr>游ゴシック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shigadesk</dc:creator>
  <cp:lastModifiedBy>shigadesk</cp:lastModifiedBy>
  <cp:revision>160</cp:revision>
  <dcterms:created xsi:type="dcterms:W3CDTF">2022-06-14T08:39:34Z</dcterms:created>
  <dcterms:modified xsi:type="dcterms:W3CDTF">2022-08-14T15:28:10Z</dcterms:modified>
</cp:coreProperties>
</file>